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70" r:id="rId8"/>
    <p:sldId id="264" r:id="rId9"/>
    <p:sldId id="265" r:id="rId10"/>
    <p:sldId id="266" r:id="rId11"/>
    <p:sldId id="267" r:id="rId12"/>
    <p:sldId id="269" r:id="rId13"/>
    <p:sldId id="262" r:id="rId14"/>
    <p:sldId id="271" r:id="rId15"/>
    <p:sldId id="272" r:id="rId16"/>
    <p:sldId id="263" r:id="rId17"/>
    <p:sldId id="273"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4158" autoAdjust="0"/>
  </p:normalViewPr>
  <p:slideViewPr>
    <p:cSldViewPr snapToGrid="0">
      <p:cViewPr varScale="1">
        <p:scale>
          <a:sx n="73" d="100"/>
          <a:sy n="73" d="100"/>
        </p:scale>
        <p:origin x="10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0729DF-F07A-47E6-8FCF-C2FB6042860D}"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23BF73E3-3817-47F7-9C14-4404456A7477}">
      <dgm:prSet/>
      <dgm:spPr/>
      <dgm:t>
        <a:bodyPr/>
        <a:lstStyle/>
        <a:p>
          <a:r>
            <a:rPr lang="en-GB" dirty="0"/>
            <a:t>Javascript overview</a:t>
          </a:r>
          <a:endParaRPr lang="en-US" dirty="0"/>
        </a:p>
      </dgm:t>
    </dgm:pt>
    <dgm:pt modelId="{5089B357-FBA0-4F33-B175-E424A3D51646}" type="parTrans" cxnId="{17966125-4929-448F-9512-B634C1CCD04F}">
      <dgm:prSet/>
      <dgm:spPr/>
      <dgm:t>
        <a:bodyPr/>
        <a:lstStyle/>
        <a:p>
          <a:endParaRPr lang="en-US"/>
        </a:p>
      </dgm:t>
    </dgm:pt>
    <dgm:pt modelId="{9EC18394-79AB-44C2-A3C9-DB22BF860651}" type="sibTrans" cxnId="{17966125-4929-448F-9512-B634C1CCD04F}">
      <dgm:prSet/>
      <dgm:spPr/>
      <dgm:t>
        <a:bodyPr/>
        <a:lstStyle/>
        <a:p>
          <a:endParaRPr lang="en-US"/>
        </a:p>
      </dgm:t>
    </dgm:pt>
    <dgm:pt modelId="{CE868003-6A26-4B99-94AE-93DF1D156EDD}">
      <dgm:prSet/>
      <dgm:spPr/>
      <dgm:t>
        <a:bodyPr/>
        <a:lstStyle/>
        <a:p>
          <a:r>
            <a:rPr lang="en-GB"/>
            <a:t>Technology within mobile games</a:t>
          </a:r>
          <a:endParaRPr lang="en-US"/>
        </a:p>
      </dgm:t>
    </dgm:pt>
    <dgm:pt modelId="{F354DE60-49FB-4F3F-BCD4-A7D0089B2461}" type="parTrans" cxnId="{81C07D8F-6C45-49C7-9391-D2831A81E303}">
      <dgm:prSet/>
      <dgm:spPr/>
      <dgm:t>
        <a:bodyPr/>
        <a:lstStyle/>
        <a:p>
          <a:endParaRPr lang="en-US"/>
        </a:p>
      </dgm:t>
    </dgm:pt>
    <dgm:pt modelId="{6ED1F054-312C-4FEB-AA84-C01CCDD306CE}" type="sibTrans" cxnId="{81C07D8F-6C45-49C7-9391-D2831A81E303}">
      <dgm:prSet/>
      <dgm:spPr/>
      <dgm:t>
        <a:bodyPr/>
        <a:lstStyle/>
        <a:p>
          <a:endParaRPr lang="en-US"/>
        </a:p>
      </dgm:t>
    </dgm:pt>
    <dgm:pt modelId="{37217C1A-6345-4086-831B-8AD2B3272B8A}">
      <dgm:prSet/>
      <dgm:spPr/>
      <dgm:t>
        <a:bodyPr/>
        <a:lstStyle/>
        <a:p>
          <a:r>
            <a:rPr lang="en-GB"/>
            <a:t>Technical design</a:t>
          </a:r>
          <a:endParaRPr lang="en-US"/>
        </a:p>
      </dgm:t>
    </dgm:pt>
    <dgm:pt modelId="{D7B47E2D-AF43-425F-AB81-1ED117BFA655}" type="parTrans" cxnId="{431243B9-0B43-4946-B0E6-2AC5367240B4}">
      <dgm:prSet/>
      <dgm:spPr/>
      <dgm:t>
        <a:bodyPr/>
        <a:lstStyle/>
        <a:p>
          <a:endParaRPr lang="en-US"/>
        </a:p>
      </dgm:t>
    </dgm:pt>
    <dgm:pt modelId="{DB3C28D4-9339-492C-80C9-0F44E6341295}" type="sibTrans" cxnId="{431243B9-0B43-4946-B0E6-2AC5367240B4}">
      <dgm:prSet/>
      <dgm:spPr/>
      <dgm:t>
        <a:bodyPr/>
        <a:lstStyle/>
        <a:p>
          <a:endParaRPr lang="en-US"/>
        </a:p>
      </dgm:t>
    </dgm:pt>
    <dgm:pt modelId="{DBBC0664-5106-4C23-B193-98B4B88A35F0}">
      <dgm:prSet/>
      <dgm:spPr/>
      <dgm:t>
        <a:bodyPr/>
        <a:lstStyle/>
        <a:p>
          <a:r>
            <a:rPr lang="en-GB"/>
            <a:t>Techniques used</a:t>
          </a:r>
          <a:endParaRPr lang="en-US"/>
        </a:p>
      </dgm:t>
    </dgm:pt>
    <dgm:pt modelId="{84152FB1-8A26-431F-8657-DA47640CE3C2}" type="parTrans" cxnId="{8B526B0E-003B-41E1-9237-BA5CCD72E2C8}">
      <dgm:prSet/>
      <dgm:spPr/>
      <dgm:t>
        <a:bodyPr/>
        <a:lstStyle/>
        <a:p>
          <a:endParaRPr lang="en-US"/>
        </a:p>
      </dgm:t>
    </dgm:pt>
    <dgm:pt modelId="{350C132D-B430-4C15-8BE1-64FFD09BACBB}" type="sibTrans" cxnId="{8B526B0E-003B-41E1-9237-BA5CCD72E2C8}">
      <dgm:prSet/>
      <dgm:spPr/>
      <dgm:t>
        <a:bodyPr/>
        <a:lstStyle/>
        <a:p>
          <a:endParaRPr lang="en-US"/>
        </a:p>
      </dgm:t>
    </dgm:pt>
    <dgm:pt modelId="{287A05F0-3241-497B-A69F-04DD6590B7F4}">
      <dgm:prSet/>
      <dgm:spPr/>
      <dgm:t>
        <a:bodyPr/>
        <a:lstStyle/>
        <a:p>
          <a:r>
            <a:rPr lang="en-GB"/>
            <a:t>Overview of MGD 1</a:t>
          </a:r>
          <a:endParaRPr lang="en-US"/>
        </a:p>
      </dgm:t>
    </dgm:pt>
    <dgm:pt modelId="{FA49C210-E172-4770-9CAA-E3E58734795D}" type="parTrans" cxnId="{94DB0A4D-EB64-44A0-9CA8-8AF691D1F9F5}">
      <dgm:prSet/>
      <dgm:spPr/>
      <dgm:t>
        <a:bodyPr/>
        <a:lstStyle/>
        <a:p>
          <a:endParaRPr lang="en-US"/>
        </a:p>
      </dgm:t>
    </dgm:pt>
    <dgm:pt modelId="{8A5D3BD6-82DE-4A72-88AD-670548CFCE11}" type="sibTrans" cxnId="{94DB0A4D-EB64-44A0-9CA8-8AF691D1F9F5}">
      <dgm:prSet/>
      <dgm:spPr/>
      <dgm:t>
        <a:bodyPr/>
        <a:lstStyle/>
        <a:p>
          <a:endParaRPr lang="en-US"/>
        </a:p>
      </dgm:t>
    </dgm:pt>
    <dgm:pt modelId="{F8E03B7A-E682-493A-BFE9-925CE2CEB101}">
      <dgm:prSet/>
      <dgm:spPr/>
      <dgm:t>
        <a:bodyPr/>
        <a:lstStyle/>
        <a:p>
          <a:r>
            <a:rPr lang="en-GB" dirty="0"/>
            <a:t>Further development to MGD 1</a:t>
          </a:r>
          <a:endParaRPr lang="en-US" dirty="0"/>
        </a:p>
      </dgm:t>
    </dgm:pt>
    <dgm:pt modelId="{D9FA478D-A790-4C59-A26F-A351690A8090}" type="parTrans" cxnId="{4C0D2A86-5236-4492-9652-0CF528B937BC}">
      <dgm:prSet/>
      <dgm:spPr/>
      <dgm:t>
        <a:bodyPr/>
        <a:lstStyle/>
        <a:p>
          <a:endParaRPr lang="en-US"/>
        </a:p>
      </dgm:t>
    </dgm:pt>
    <dgm:pt modelId="{A2786C5F-F83E-4C26-904B-BC1FF09158E2}" type="sibTrans" cxnId="{4C0D2A86-5236-4492-9652-0CF528B937BC}">
      <dgm:prSet/>
      <dgm:spPr/>
      <dgm:t>
        <a:bodyPr/>
        <a:lstStyle/>
        <a:p>
          <a:endParaRPr lang="en-US"/>
        </a:p>
      </dgm:t>
    </dgm:pt>
    <dgm:pt modelId="{815F29BB-4FAA-4BEB-A8FD-BBFA1E57B115}" type="pres">
      <dgm:prSet presAssocID="{670729DF-F07A-47E6-8FCF-C2FB6042860D}" presName="matrix" presStyleCnt="0">
        <dgm:presLayoutVars>
          <dgm:chMax val="1"/>
          <dgm:dir/>
          <dgm:resizeHandles val="exact"/>
        </dgm:presLayoutVars>
      </dgm:prSet>
      <dgm:spPr/>
    </dgm:pt>
    <dgm:pt modelId="{ACAA3DD6-F4D4-4C97-BC7D-A72E3D71297F}" type="pres">
      <dgm:prSet presAssocID="{670729DF-F07A-47E6-8FCF-C2FB6042860D}" presName="diamond" presStyleLbl="bgShp" presStyleIdx="0" presStyleCnt="1"/>
      <dgm:spPr/>
    </dgm:pt>
    <dgm:pt modelId="{DA4FE73E-E687-4E8C-873E-497FBD356537}" type="pres">
      <dgm:prSet presAssocID="{670729DF-F07A-47E6-8FCF-C2FB6042860D}" presName="quad1" presStyleLbl="node1" presStyleIdx="0" presStyleCnt="4">
        <dgm:presLayoutVars>
          <dgm:chMax val="0"/>
          <dgm:chPref val="0"/>
          <dgm:bulletEnabled val="1"/>
        </dgm:presLayoutVars>
      </dgm:prSet>
      <dgm:spPr/>
    </dgm:pt>
    <dgm:pt modelId="{AF950548-0D95-4FA2-8BE5-2F0A70EABC26}" type="pres">
      <dgm:prSet presAssocID="{670729DF-F07A-47E6-8FCF-C2FB6042860D}" presName="quad2" presStyleLbl="node1" presStyleIdx="1" presStyleCnt="4">
        <dgm:presLayoutVars>
          <dgm:chMax val="0"/>
          <dgm:chPref val="0"/>
          <dgm:bulletEnabled val="1"/>
        </dgm:presLayoutVars>
      </dgm:prSet>
      <dgm:spPr/>
    </dgm:pt>
    <dgm:pt modelId="{B25ABE5F-AB72-4185-90FF-298233802ED7}" type="pres">
      <dgm:prSet presAssocID="{670729DF-F07A-47E6-8FCF-C2FB6042860D}" presName="quad3" presStyleLbl="node1" presStyleIdx="2" presStyleCnt="4">
        <dgm:presLayoutVars>
          <dgm:chMax val="0"/>
          <dgm:chPref val="0"/>
          <dgm:bulletEnabled val="1"/>
        </dgm:presLayoutVars>
      </dgm:prSet>
      <dgm:spPr/>
    </dgm:pt>
    <dgm:pt modelId="{4EDA0F41-13A9-4150-8C97-0EBAAE1AA489}" type="pres">
      <dgm:prSet presAssocID="{670729DF-F07A-47E6-8FCF-C2FB6042860D}" presName="quad4" presStyleLbl="node1" presStyleIdx="3" presStyleCnt="4">
        <dgm:presLayoutVars>
          <dgm:chMax val="0"/>
          <dgm:chPref val="0"/>
          <dgm:bulletEnabled val="1"/>
        </dgm:presLayoutVars>
      </dgm:prSet>
      <dgm:spPr/>
    </dgm:pt>
  </dgm:ptLst>
  <dgm:cxnLst>
    <dgm:cxn modelId="{8B526B0E-003B-41E1-9237-BA5CCD72E2C8}" srcId="{CE868003-6A26-4B99-94AE-93DF1D156EDD}" destId="{DBBC0664-5106-4C23-B193-98B4B88A35F0}" srcOrd="1" destOrd="0" parTransId="{84152FB1-8A26-431F-8657-DA47640CE3C2}" sibTransId="{350C132D-B430-4C15-8BE1-64FFD09BACBB}"/>
    <dgm:cxn modelId="{10637F22-3A62-42FB-8B3B-5D8AAC794B21}" type="presOf" srcId="{23BF73E3-3817-47F7-9C14-4404456A7477}" destId="{DA4FE73E-E687-4E8C-873E-497FBD356537}" srcOrd="0" destOrd="0" presId="urn:microsoft.com/office/officeart/2005/8/layout/matrix3"/>
    <dgm:cxn modelId="{17966125-4929-448F-9512-B634C1CCD04F}" srcId="{670729DF-F07A-47E6-8FCF-C2FB6042860D}" destId="{23BF73E3-3817-47F7-9C14-4404456A7477}" srcOrd="0" destOrd="0" parTransId="{5089B357-FBA0-4F33-B175-E424A3D51646}" sibTransId="{9EC18394-79AB-44C2-A3C9-DB22BF860651}"/>
    <dgm:cxn modelId="{5FB71830-C90C-402B-AA04-783FE4E233E5}" type="presOf" srcId="{F8E03B7A-E682-493A-BFE9-925CE2CEB101}" destId="{4EDA0F41-13A9-4150-8C97-0EBAAE1AA489}" srcOrd="0" destOrd="0" presId="urn:microsoft.com/office/officeart/2005/8/layout/matrix3"/>
    <dgm:cxn modelId="{77E0D239-B0DC-40F8-8BC3-A0BB96FB9517}" type="presOf" srcId="{DBBC0664-5106-4C23-B193-98B4B88A35F0}" destId="{AF950548-0D95-4FA2-8BE5-2F0A70EABC26}" srcOrd="0" destOrd="2" presId="urn:microsoft.com/office/officeart/2005/8/layout/matrix3"/>
    <dgm:cxn modelId="{423FAD44-9CBF-4BAD-9933-CF9731DD83CA}" type="presOf" srcId="{670729DF-F07A-47E6-8FCF-C2FB6042860D}" destId="{815F29BB-4FAA-4BEB-A8FD-BBFA1E57B115}" srcOrd="0" destOrd="0" presId="urn:microsoft.com/office/officeart/2005/8/layout/matrix3"/>
    <dgm:cxn modelId="{94DB0A4D-EB64-44A0-9CA8-8AF691D1F9F5}" srcId="{670729DF-F07A-47E6-8FCF-C2FB6042860D}" destId="{287A05F0-3241-497B-A69F-04DD6590B7F4}" srcOrd="2" destOrd="0" parTransId="{FA49C210-E172-4770-9CAA-E3E58734795D}" sibTransId="{8A5D3BD6-82DE-4A72-88AD-670548CFCE11}"/>
    <dgm:cxn modelId="{4C0D2A86-5236-4492-9652-0CF528B937BC}" srcId="{670729DF-F07A-47E6-8FCF-C2FB6042860D}" destId="{F8E03B7A-E682-493A-BFE9-925CE2CEB101}" srcOrd="3" destOrd="0" parTransId="{D9FA478D-A790-4C59-A26F-A351690A8090}" sibTransId="{A2786C5F-F83E-4C26-904B-BC1FF09158E2}"/>
    <dgm:cxn modelId="{81C07D8F-6C45-49C7-9391-D2831A81E303}" srcId="{670729DF-F07A-47E6-8FCF-C2FB6042860D}" destId="{CE868003-6A26-4B99-94AE-93DF1D156EDD}" srcOrd="1" destOrd="0" parTransId="{F354DE60-49FB-4F3F-BCD4-A7D0089B2461}" sibTransId="{6ED1F054-312C-4FEB-AA84-C01CCDD306CE}"/>
    <dgm:cxn modelId="{FE130495-E540-4D51-8862-0987C8306CF5}" type="presOf" srcId="{37217C1A-6345-4086-831B-8AD2B3272B8A}" destId="{AF950548-0D95-4FA2-8BE5-2F0A70EABC26}" srcOrd="0" destOrd="1" presId="urn:microsoft.com/office/officeart/2005/8/layout/matrix3"/>
    <dgm:cxn modelId="{431243B9-0B43-4946-B0E6-2AC5367240B4}" srcId="{CE868003-6A26-4B99-94AE-93DF1D156EDD}" destId="{37217C1A-6345-4086-831B-8AD2B3272B8A}" srcOrd="0" destOrd="0" parTransId="{D7B47E2D-AF43-425F-AB81-1ED117BFA655}" sibTransId="{DB3C28D4-9339-492C-80C9-0F44E6341295}"/>
    <dgm:cxn modelId="{92EEBABC-1699-49AA-863C-51C76FA43C10}" type="presOf" srcId="{CE868003-6A26-4B99-94AE-93DF1D156EDD}" destId="{AF950548-0D95-4FA2-8BE5-2F0A70EABC26}" srcOrd="0" destOrd="0" presId="urn:microsoft.com/office/officeart/2005/8/layout/matrix3"/>
    <dgm:cxn modelId="{97E3CED5-976E-41AA-9C81-AD61C4C2BAC8}" type="presOf" srcId="{287A05F0-3241-497B-A69F-04DD6590B7F4}" destId="{B25ABE5F-AB72-4185-90FF-298233802ED7}" srcOrd="0" destOrd="0" presId="urn:microsoft.com/office/officeart/2005/8/layout/matrix3"/>
    <dgm:cxn modelId="{226A887C-2CD5-45CF-89FB-F8EF71DA6D8C}" type="presParOf" srcId="{815F29BB-4FAA-4BEB-A8FD-BBFA1E57B115}" destId="{ACAA3DD6-F4D4-4C97-BC7D-A72E3D71297F}" srcOrd="0" destOrd="0" presId="urn:microsoft.com/office/officeart/2005/8/layout/matrix3"/>
    <dgm:cxn modelId="{3B37464E-D3C0-4AA5-A24F-8FC975C82AC3}" type="presParOf" srcId="{815F29BB-4FAA-4BEB-A8FD-BBFA1E57B115}" destId="{DA4FE73E-E687-4E8C-873E-497FBD356537}" srcOrd="1" destOrd="0" presId="urn:microsoft.com/office/officeart/2005/8/layout/matrix3"/>
    <dgm:cxn modelId="{FB638A8B-097D-4B03-8FF8-9D1FA75CD9C0}" type="presParOf" srcId="{815F29BB-4FAA-4BEB-A8FD-BBFA1E57B115}" destId="{AF950548-0D95-4FA2-8BE5-2F0A70EABC26}" srcOrd="2" destOrd="0" presId="urn:microsoft.com/office/officeart/2005/8/layout/matrix3"/>
    <dgm:cxn modelId="{D7E4B841-AD61-4E77-8705-C6BD78DEAF4C}" type="presParOf" srcId="{815F29BB-4FAA-4BEB-A8FD-BBFA1E57B115}" destId="{B25ABE5F-AB72-4185-90FF-298233802ED7}" srcOrd="3" destOrd="0" presId="urn:microsoft.com/office/officeart/2005/8/layout/matrix3"/>
    <dgm:cxn modelId="{7C8BF111-F49B-48A6-9A88-269BF0CC1BF5}" type="presParOf" srcId="{815F29BB-4FAA-4BEB-A8FD-BBFA1E57B115}" destId="{4EDA0F41-13A9-4150-8C97-0EBAAE1AA489}"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328D03-BF74-45C8-9672-E330E636E7AC}"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CA70CACD-FE9C-4672-A8AA-5D8A5A8108E4}">
      <dgm:prSet/>
      <dgm:spPr/>
      <dgm:t>
        <a:bodyPr/>
        <a:lstStyle/>
        <a:p>
          <a:r>
            <a:rPr lang="en-GB"/>
            <a:t>What is Javascript?</a:t>
          </a:r>
          <a:endParaRPr lang="en-US"/>
        </a:p>
      </dgm:t>
    </dgm:pt>
    <dgm:pt modelId="{77ABD5DB-6812-4B40-A94B-B4872355E770}" type="parTrans" cxnId="{234BAA28-5A3A-44C8-8610-0F93D43536BE}">
      <dgm:prSet/>
      <dgm:spPr/>
      <dgm:t>
        <a:bodyPr/>
        <a:lstStyle/>
        <a:p>
          <a:endParaRPr lang="en-US"/>
        </a:p>
      </dgm:t>
    </dgm:pt>
    <dgm:pt modelId="{401E0A18-3393-4718-90AC-E84371B81D66}" type="sibTrans" cxnId="{234BAA28-5A3A-44C8-8610-0F93D43536BE}">
      <dgm:prSet/>
      <dgm:spPr/>
      <dgm:t>
        <a:bodyPr/>
        <a:lstStyle/>
        <a:p>
          <a:endParaRPr lang="en-US"/>
        </a:p>
      </dgm:t>
    </dgm:pt>
    <dgm:pt modelId="{E55AA580-9513-4B2D-98B5-FBC4288CA794}">
      <dgm:prSet/>
      <dgm:spPr/>
      <dgm:t>
        <a:bodyPr/>
        <a:lstStyle/>
        <a:p>
          <a:r>
            <a:rPr lang="en-GB"/>
            <a:t>Dynamic programming language</a:t>
          </a:r>
          <a:endParaRPr lang="en-US"/>
        </a:p>
      </dgm:t>
    </dgm:pt>
    <dgm:pt modelId="{F5ACAC19-CD2E-494F-A3C9-DE54BD1C13A9}" type="parTrans" cxnId="{4145ECEC-29EE-4399-9C2D-83E1AA0B3F63}">
      <dgm:prSet/>
      <dgm:spPr/>
      <dgm:t>
        <a:bodyPr/>
        <a:lstStyle/>
        <a:p>
          <a:endParaRPr lang="en-US"/>
        </a:p>
      </dgm:t>
    </dgm:pt>
    <dgm:pt modelId="{A5ED25AF-A724-402A-B98E-B1A2B5AC6B98}" type="sibTrans" cxnId="{4145ECEC-29EE-4399-9C2D-83E1AA0B3F63}">
      <dgm:prSet/>
      <dgm:spPr/>
      <dgm:t>
        <a:bodyPr/>
        <a:lstStyle/>
        <a:p>
          <a:endParaRPr lang="en-US"/>
        </a:p>
      </dgm:t>
    </dgm:pt>
    <dgm:pt modelId="{03513BA6-C1A9-4AB2-A490-16162BF21E70}">
      <dgm:prSet/>
      <dgm:spPr/>
      <dgm:t>
        <a:bodyPr/>
        <a:lstStyle/>
        <a:p>
          <a:r>
            <a:rPr lang="en-GB"/>
            <a:t>Webpages</a:t>
          </a:r>
          <a:endParaRPr lang="en-US"/>
        </a:p>
      </dgm:t>
    </dgm:pt>
    <dgm:pt modelId="{B57778B3-7F05-4697-AE4D-35A8E5190A7D}" type="parTrans" cxnId="{632F6EB2-F0A2-4771-BAE3-985A5BFC3E45}">
      <dgm:prSet/>
      <dgm:spPr/>
      <dgm:t>
        <a:bodyPr/>
        <a:lstStyle/>
        <a:p>
          <a:endParaRPr lang="en-US"/>
        </a:p>
      </dgm:t>
    </dgm:pt>
    <dgm:pt modelId="{7442A37D-4C41-4B35-904C-2B1E19127B01}" type="sibTrans" cxnId="{632F6EB2-F0A2-4771-BAE3-985A5BFC3E45}">
      <dgm:prSet/>
      <dgm:spPr/>
      <dgm:t>
        <a:bodyPr/>
        <a:lstStyle/>
        <a:p>
          <a:endParaRPr lang="en-US"/>
        </a:p>
      </dgm:t>
    </dgm:pt>
    <dgm:pt modelId="{524712D4-6BFA-49F5-8A64-2C1236BD1787}">
      <dgm:prSet/>
      <dgm:spPr/>
      <dgm:t>
        <a:bodyPr/>
        <a:lstStyle/>
        <a:p>
          <a:r>
            <a:rPr lang="en-GB"/>
            <a:t>Advantages</a:t>
          </a:r>
          <a:endParaRPr lang="en-US"/>
        </a:p>
      </dgm:t>
    </dgm:pt>
    <dgm:pt modelId="{6A172611-3367-4BF5-B058-6E7F13F9C57F}" type="parTrans" cxnId="{18AC0AAD-FA83-4596-9FA9-EFE426CDB66D}">
      <dgm:prSet/>
      <dgm:spPr/>
      <dgm:t>
        <a:bodyPr/>
        <a:lstStyle/>
        <a:p>
          <a:endParaRPr lang="en-US"/>
        </a:p>
      </dgm:t>
    </dgm:pt>
    <dgm:pt modelId="{97AEF3D9-D34C-418A-BCAC-88DD4A1402BF}" type="sibTrans" cxnId="{18AC0AAD-FA83-4596-9FA9-EFE426CDB66D}">
      <dgm:prSet/>
      <dgm:spPr/>
      <dgm:t>
        <a:bodyPr/>
        <a:lstStyle/>
        <a:p>
          <a:endParaRPr lang="en-US"/>
        </a:p>
      </dgm:t>
    </dgm:pt>
    <dgm:pt modelId="{1053F95B-A154-4950-8F23-C2D83D9D3FDB}">
      <dgm:prSet/>
      <dgm:spPr/>
      <dgm:t>
        <a:bodyPr/>
        <a:lstStyle/>
        <a:p>
          <a:r>
            <a:rPr lang="en-GB"/>
            <a:t>Less server interaction needed</a:t>
          </a:r>
          <a:endParaRPr lang="en-US"/>
        </a:p>
      </dgm:t>
    </dgm:pt>
    <dgm:pt modelId="{D073B53F-AF26-438C-BEB1-16DBC89CD704}" type="parTrans" cxnId="{B77B720C-263F-4E0F-80B0-42EF81EF4FD7}">
      <dgm:prSet/>
      <dgm:spPr/>
      <dgm:t>
        <a:bodyPr/>
        <a:lstStyle/>
        <a:p>
          <a:endParaRPr lang="en-US"/>
        </a:p>
      </dgm:t>
    </dgm:pt>
    <dgm:pt modelId="{E516761D-3425-48AD-9943-7BEBE356587D}" type="sibTrans" cxnId="{B77B720C-263F-4E0F-80B0-42EF81EF4FD7}">
      <dgm:prSet/>
      <dgm:spPr/>
      <dgm:t>
        <a:bodyPr/>
        <a:lstStyle/>
        <a:p>
          <a:endParaRPr lang="en-US"/>
        </a:p>
      </dgm:t>
    </dgm:pt>
    <dgm:pt modelId="{8FED506F-B175-43FA-B4C1-D52A77153AB1}">
      <dgm:prSet/>
      <dgm:spPr/>
      <dgm:t>
        <a:bodyPr/>
        <a:lstStyle/>
        <a:p>
          <a:r>
            <a:rPr lang="en-GB"/>
            <a:t>No compilation required</a:t>
          </a:r>
          <a:endParaRPr lang="en-US"/>
        </a:p>
      </dgm:t>
    </dgm:pt>
    <dgm:pt modelId="{605554A7-EF1C-401C-97FC-729209572489}" type="parTrans" cxnId="{5CB571B2-255D-4995-B9F5-C4E768D9DB4E}">
      <dgm:prSet/>
      <dgm:spPr/>
      <dgm:t>
        <a:bodyPr/>
        <a:lstStyle/>
        <a:p>
          <a:endParaRPr lang="en-US"/>
        </a:p>
      </dgm:t>
    </dgm:pt>
    <dgm:pt modelId="{393225E2-DFA1-4700-86AF-500EA99D29C2}" type="sibTrans" cxnId="{5CB571B2-255D-4995-B9F5-C4E768D9DB4E}">
      <dgm:prSet/>
      <dgm:spPr/>
      <dgm:t>
        <a:bodyPr/>
        <a:lstStyle/>
        <a:p>
          <a:endParaRPr lang="en-US"/>
        </a:p>
      </dgm:t>
    </dgm:pt>
    <dgm:pt modelId="{2075FA62-6224-4414-89AA-3970C6BC094E}">
      <dgm:prSet/>
      <dgm:spPr/>
      <dgm:t>
        <a:bodyPr/>
        <a:lstStyle/>
        <a:p>
          <a:r>
            <a:rPr lang="en-GB"/>
            <a:t>Disadvantages</a:t>
          </a:r>
          <a:endParaRPr lang="en-US"/>
        </a:p>
      </dgm:t>
    </dgm:pt>
    <dgm:pt modelId="{6E9C3729-8272-4DD2-AFC4-63E4CFA9FAF0}" type="parTrans" cxnId="{A2B87DF0-F68C-4DFE-B59E-789ACB4FD3C2}">
      <dgm:prSet/>
      <dgm:spPr/>
      <dgm:t>
        <a:bodyPr/>
        <a:lstStyle/>
        <a:p>
          <a:endParaRPr lang="en-US"/>
        </a:p>
      </dgm:t>
    </dgm:pt>
    <dgm:pt modelId="{1D8C1D80-FE85-4835-A00C-6FDBFDED2D3C}" type="sibTrans" cxnId="{A2B87DF0-F68C-4DFE-B59E-789ACB4FD3C2}">
      <dgm:prSet/>
      <dgm:spPr/>
      <dgm:t>
        <a:bodyPr/>
        <a:lstStyle/>
        <a:p>
          <a:endParaRPr lang="en-US"/>
        </a:p>
      </dgm:t>
    </dgm:pt>
    <dgm:pt modelId="{27122EE3-ABDA-4763-8A32-9BECAA995D67}">
      <dgm:prSet/>
      <dgm:spPr/>
      <dgm:t>
        <a:bodyPr/>
        <a:lstStyle/>
        <a:p>
          <a:r>
            <a:rPr lang="en-GB"/>
            <a:t>Security</a:t>
          </a:r>
          <a:endParaRPr lang="en-US"/>
        </a:p>
      </dgm:t>
    </dgm:pt>
    <dgm:pt modelId="{52AE9DE5-2338-4EC4-8023-E661D115DC38}" type="parTrans" cxnId="{E6980FB2-07CD-46A1-8394-CF02C5B00D4B}">
      <dgm:prSet/>
      <dgm:spPr/>
      <dgm:t>
        <a:bodyPr/>
        <a:lstStyle/>
        <a:p>
          <a:endParaRPr lang="en-US"/>
        </a:p>
      </dgm:t>
    </dgm:pt>
    <dgm:pt modelId="{1A0EEEFD-0653-4645-9DA5-82B31666F9BD}" type="sibTrans" cxnId="{E6980FB2-07CD-46A1-8394-CF02C5B00D4B}">
      <dgm:prSet/>
      <dgm:spPr/>
      <dgm:t>
        <a:bodyPr/>
        <a:lstStyle/>
        <a:p>
          <a:endParaRPr lang="en-US"/>
        </a:p>
      </dgm:t>
    </dgm:pt>
    <dgm:pt modelId="{4BB4EAF1-D61D-4601-930D-B857C81992A4}">
      <dgm:prSet/>
      <dgm:spPr/>
      <dgm:t>
        <a:bodyPr/>
        <a:lstStyle/>
        <a:p>
          <a:r>
            <a:rPr lang="en-GB"/>
            <a:t>Single error can break code</a:t>
          </a:r>
          <a:endParaRPr lang="en-US"/>
        </a:p>
      </dgm:t>
    </dgm:pt>
    <dgm:pt modelId="{49F53ECE-C4A0-49FD-866A-FD53A2D9C4C3}" type="parTrans" cxnId="{95FB2FC0-CF4A-4EC7-A9FB-8E193A7C552C}">
      <dgm:prSet/>
      <dgm:spPr/>
      <dgm:t>
        <a:bodyPr/>
        <a:lstStyle/>
        <a:p>
          <a:endParaRPr lang="en-US"/>
        </a:p>
      </dgm:t>
    </dgm:pt>
    <dgm:pt modelId="{48188AB1-85C3-4828-8064-E780FC8FBBC1}" type="sibTrans" cxnId="{95FB2FC0-CF4A-4EC7-A9FB-8E193A7C552C}">
      <dgm:prSet/>
      <dgm:spPr/>
      <dgm:t>
        <a:bodyPr/>
        <a:lstStyle/>
        <a:p>
          <a:endParaRPr lang="en-US"/>
        </a:p>
      </dgm:t>
    </dgm:pt>
    <dgm:pt modelId="{8F6089A1-42BC-499C-89A2-2608C98D7C26}" type="pres">
      <dgm:prSet presAssocID="{DF328D03-BF74-45C8-9672-E330E636E7AC}" presName="linear" presStyleCnt="0">
        <dgm:presLayoutVars>
          <dgm:dir/>
          <dgm:animLvl val="lvl"/>
          <dgm:resizeHandles val="exact"/>
        </dgm:presLayoutVars>
      </dgm:prSet>
      <dgm:spPr/>
    </dgm:pt>
    <dgm:pt modelId="{D8711FA0-1A8A-4F75-8DD9-92051306E9D3}" type="pres">
      <dgm:prSet presAssocID="{CA70CACD-FE9C-4672-A8AA-5D8A5A8108E4}" presName="parentLin" presStyleCnt="0"/>
      <dgm:spPr/>
    </dgm:pt>
    <dgm:pt modelId="{2D4F383C-A4DB-4D54-9B93-9F830A98A50D}" type="pres">
      <dgm:prSet presAssocID="{CA70CACD-FE9C-4672-A8AA-5D8A5A8108E4}" presName="parentLeftMargin" presStyleLbl="node1" presStyleIdx="0" presStyleCnt="3"/>
      <dgm:spPr/>
    </dgm:pt>
    <dgm:pt modelId="{9A486EE1-A805-4C42-96FC-87E2AC84F1AB}" type="pres">
      <dgm:prSet presAssocID="{CA70CACD-FE9C-4672-A8AA-5D8A5A8108E4}" presName="parentText" presStyleLbl="node1" presStyleIdx="0" presStyleCnt="3">
        <dgm:presLayoutVars>
          <dgm:chMax val="0"/>
          <dgm:bulletEnabled val="1"/>
        </dgm:presLayoutVars>
      </dgm:prSet>
      <dgm:spPr/>
    </dgm:pt>
    <dgm:pt modelId="{265CC9F2-B2D6-4ACC-93F2-94D133E8F8ED}" type="pres">
      <dgm:prSet presAssocID="{CA70CACD-FE9C-4672-A8AA-5D8A5A8108E4}" presName="negativeSpace" presStyleCnt="0"/>
      <dgm:spPr/>
    </dgm:pt>
    <dgm:pt modelId="{ABA542F8-3012-47FF-B65D-5419637B62A5}" type="pres">
      <dgm:prSet presAssocID="{CA70CACD-FE9C-4672-A8AA-5D8A5A8108E4}" presName="childText" presStyleLbl="conFgAcc1" presStyleIdx="0" presStyleCnt="3">
        <dgm:presLayoutVars>
          <dgm:bulletEnabled val="1"/>
        </dgm:presLayoutVars>
      </dgm:prSet>
      <dgm:spPr/>
    </dgm:pt>
    <dgm:pt modelId="{1EF3D095-97A4-453A-8929-AA2835973914}" type="pres">
      <dgm:prSet presAssocID="{401E0A18-3393-4718-90AC-E84371B81D66}" presName="spaceBetweenRectangles" presStyleCnt="0"/>
      <dgm:spPr/>
    </dgm:pt>
    <dgm:pt modelId="{93020F44-9D20-43A8-BFAA-B3538EA5FFBD}" type="pres">
      <dgm:prSet presAssocID="{524712D4-6BFA-49F5-8A64-2C1236BD1787}" presName="parentLin" presStyleCnt="0"/>
      <dgm:spPr/>
    </dgm:pt>
    <dgm:pt modelId="{53112693-2F7F-4100-942D-43AC9DDF6409}" type="pres">
      <dgm:prSet presAssocID="{524712D4-6BFA-49F5-8A64-2C1236BD1787}" presName="parentLeftMargin" presStyleLbl="node1" presStyleIdx="0" presStyleCnt="3"/>
      <dgm:spPr/>
    </dgm:pt>
    <dgm:pt modelId="{637A6F20-9FA7-478B-89D0-DE0C43B90C8C}" type="pres">
      <dgm:prSet presAssocID="{524712D4-6BFA-49F5-8A64-2C1236BD1787}" presName="parentText" presStyleLbl="node1" presStyleIdx="1" presStyleCnt="3">
        <dgm:presLayoutVars>
          <dgm:chMax val="0"/>
          <dgm:bulletEnabled val="1"/>
        </dgm:presLayoutVars>
      </dgm:prSet>
      <dgm:spPr/>
    </dgm:pt>
    <dgm:pt modelId="{85A99F35-478C-4328-A582-EAF185CEF45C}" type="pres">
      <dgm:prSet presAssocID="{524712D4-6BFA-49F5-8A64-2C1236BD1787}" presName="negativeSpace" presStyleCnt="0"/>
      <dgm:spPr/>
    </dgm:pt>
    <dgm:pt modelId="{1E98618A-FCFC-4FE8-B1E5-C01AE802F657}" type="pres">
      <dgm:prSet presAssocID="{524712D4-6BFA-49F5-8A64-2C1236BD1787}" presName="childText" presStyleLbl="conFgAcc1" presStyleIdx="1" presStyleCnt="3">
        <dgm:presLayoutVars>
          <dgm:bulletEnabled val="1"/>
        </dgm:presLayoutVars>
      </dgm:prSet>
      <dgm:spPr/>
    </dgm:pt>
    <dgm:pt modelId="{E5B8A94A-491D-4E77-82FA-EF7F2386BB42}" type="pres">
      <dgm:prSet presAssocID="{97AEF3D9-D34C-418A-BCAC-88DD4A1402BF}" presName="spaceBetweenRectangles" presStyleCnt="0"/>
      <dgm:spPr/>
    </dgm:pt>
    <dgm:pt modelId="{A245FB70-1BBA-4CAC-9ED5-A440445B6F4A}" type="pres">
      <dgm:prSet presAssocID="{2075FA62-6224-4414-89AA-3970C6BC094E}" presName="parentLin" presStyleCnt="0"/>
      <dgm:spPr/>
    </dgm:pt>
    <dgm:pt modelId="{03A91EC1-AF5A-4CC0-9866-03C609E8DD4D}" type="pres">
      <dgm:prSet presAssocID="{2075FA62-6224-4414-89AA-3970C6BC094E}" presName="parentLeftMargin" presStyleLbl="node1" presStyleIdx="1" presStyleCnt="3"/>
      <dgm:spPr/>
    </dgm:pt>
    <dgm:pt modelId="{A0FE1A60-7B38-417F-8F0A-DE52B6EA399D}" type="pres">
      <dgm:prSet presAssocID="{2075FA62-6224-4414-89AA-3970C6BC094E}" presName="parentText" presStyleLbl="node1" presStyleIdx="2" presStyleCnt="3">
        <dgm:presLayoutVars>
          <dgm:chMax val="0"/>
          <dgm:bulletEnabled val="1"/>
        </dgm:presLayoutVars>
      </dgm:prSet>
      <dgm:spPr/>
    </dgm:pt>
    <dgm:pt modelId="{59DAB948-8D73-4790-904D-275AA561D78A}" type="pres">
      <dgm:prSet presAssocID="{2075FA62-6224-4414-89AA-3970C6BC094E}" presName="negativeSpace" presStyleCnt="0"/>
      <dgm:spPr/>
    </dgm:pt>
    <dgm:pt modelId="{E8C4F4B0-DA0D-4339-871D-A0DF727729A9}" type="pres">
      <dgm:prSet presAssocID="{2075FA62-6224-4414-89AA-3970C6BC094E}" presName="childText" presStyleLbl="conFgAcc1" presStyleIdx="2" presStyleCnt="3">
        <dgm:presLayoutVars>
          <dgm:bulletEnabled val="1"/>
        </dgm:presLayoutVars>
      </dgm:prSet>
      <dgm:spPr/>
    </dgm:pt>
  </dgm:ptLst>
  <dgm:cxnLst>
    <dgm:cxn modelId="{B77B720C-263F-4E0F-80B0-42EF81EF4FD7}" srcId="{524712D4-6BFA-49F5-8A64-2C1236BD1787}" destId="{1053F95B-A154-4950-8F23-C2D83D9D3FDB}" srcOrd="0" destOrd="0" parTransId="{D073B53F-AF26-438C-BEB1-16DBC89CD704}" sibTransId="{E516761D-3425-48AD-9943-7BEBE356587D}"/>
    <dgm:cxn modelId="{28C3B81B-E928-45BB-B2AA-1A81D130F4BD}" type="presOf" srcId="{524712D4-6BFA-49F5-8A64-2C1236BD1787}" destId="{637A6F20-9FA7-478B-89D0-DE0C43B90C8C}" srcOrd="1" destOrd="0" presId="urn:microsoft.com/office/officeart/2005/8/layout/list1"/>
    <dgm:cxn modelId="{234BAA28-5A3A-44C8-8610-0F93D43536BE}" srcId="{DF328D03-BF74-45C8-9672-E330E636E7AC}" destId="{CA70CACD-FE9C-4672-A8AA-5D8A5A8108E4}" srcOrd="0" destOrd="0" parTransId="{77ABD5DB-6812-4B40-A94B-B4872355E770}" sibTransId="{401E0A18-3393-4718-90AC-E84371B81D66}"/>
    <dgm:cxn modelId="{E3B9634B-6A51-4E38-860F-7E0366585E3C}" type="presOf" srcId="{4BB4EAF1-D61D-4601-930D-B857C81992A4}" destId="{E8C4F4B0-DA0D-4339-871D-A0DF727729A9}" srcOrd="0" destOrd="1" presId="urn:microsoft.com/office/officeart/2005/8/layout/list1"/>
    <dgm:cxn modelId="{E974AA51-34BC-4F6A-BCD8-65316400ADF1}" type="presOf" srcId="{1053F95B-A154-4950-8F23-C2D83D9D3FDB}" destId="{1E98618A-FCFC-4FE8-B1E5-C01AE802F657}" srcOrd="0" destOrd="0" presId="urn:microsoft.com/office/officeart/2005/8/layout/list1"/>
    <dgm:cxn modelId="{86EE2A75-BABB-40F9-9EF4-17C6DAD93175}" type="presOf" srcId="{CA70CACD-FE9C-4672-A8AA-5D8A5A8108E4}" destId="{9A486EE1-A805-4C42-96FC-87E2AC84F1AB}" srcOrd="1" destOrd="0" presId="urn:microsoft.com/office/officeart/2005/8/layout/list1"/>
    <dgm:cxn modelId="{7D46F65A-909A-44F2-B68E-010151D9B147}" type="presOf" srcId="{8FED506F-B175-43FA-B4C1-D52A77153AB1}" destId="{1E98618A-FCFC-4FE8-B1E5-C01AE802F657}" srcOrd="0" destOrd="1" presId="urn:microsoft.com/office/officeart/2005/8/layout/list1"/>
    <dgm:cxn modelId="{C9A1F98D-95C5-4F44-9561-68CD08F84A30}" type="presOf" srcId="{E55AA580-9513-4B2D-98B5-FBC4288CA794}" destId="{ABA542F8-3012-47FF-B65D-5419637B62A5}" srcOrd="0" destOrd="0" presId="urn:microsoft.com/office/officeart/2005/8/layout/list1"/>
    <dgm:cxn modelId="{F03A7695-5CF8-4653-BE68-5996943BDE43}" type="presOf" srcId="{DF328D03-BF74-45C8-9672-E330E636E7AC}" destId="{8F6089A1-42BC-499C-89A2-2608C98D7C26}" srcOrd="0" destOrd="0" presId="urn:microsoft.com/office/officeart/2005/8/layout/list1"/>
    <dgm:cxn modelId="{0C54FC96-54D3-4C59-B28C-D0C3BCA8766A}" type="presOf" srcId="{CA70CACD-FE9C-4672-A8AA-5D8A5A8108E4}" destId="{2D4F383C-A4DB-4D54-9B93-9F830A98A50D}" srcOrd="0" destOrd="0" presId="urn:microsoft.com/office/officeart/2005/8/layout/list1"/>
    <dgm:cxn modelId="{18AC0AAD-FA83-4596-9FA9-EFE426CDB66D}" srcId="{DF328D03-BF74-45C8-9672-E330E636E7AC}" destId="{524712D4-6BFA-49F5-8A64-2C1236BD1787}" srcOrd="1" destOrd="0" parTransId="{6A172611-3367-4BF5-B058-6E7F13F9C57F}" sibTransId="{97AEF3D9-D34C-418A-BCAC-88DD4A1402BF}"/>
    <dgm:cxn modelId="{E6980FB2-07CD-46A1-8394-CF02C5B00D4B}" srcId="{2075FA62-6224-4414-89AA-3970C6BC094E}" destId="{27122EE3-ABDA-4763-8A32-9BECAA995D67}" srcOrd="0" destOrd="0" parTransId="{52AE9DE5-2338-4EC4-8023-E661D115DC38}" sibTransId="{1A0EEEFD-0653-4645-9DA5-82B31666F9BD}"/>
    <dgm:cxn modelId="{632F6EB2-F0A2-4771-BAE3-985A5BFC3E45}" srcId="{CA70CACD-FE9C-4672-A8AA-5D8A5A8108E4}" destId="{03513BA6-C1A9-4AB2-A490-16162BF21E70}" srcOrd="1" destOrd="0" parTransId="{B57778B3-7F05-4697-AE4D-35A8E5190A7D}" sibTransId="{7442A37D-4C41-4B35-904C-2B1E19127B01}"/>
    <dgm:cxn modelId="{5CB571B2-255D-4995-B9F5-C4E768D9DB4E}" srcId="{524712D4-6BFA-49F5-8A64-2C1236BD1787}" destId="{8FED506F-B175-43FA-B4C1-D52A77153AB1}" srcOrd="1" destOrd="0" parTransId="{605554A7-EF1C-401C-97FC-729209572489}" sibTransId="{393225E2-DFA1-4700-86AF-500EA99D29C2}"/>
    <dgm:cxn modelId="{AC4D66BD-FCE7-41EC-B319-1119F542545B}" type="presOf" srcId="{524712D4-6BFA-49F5-8A64-2C1236BD1787}" destId="{53112693-2F7F-4100-942D-43AC9DDF6409}" srcOrd="0" destOrd="0" presId="urn:microsoft.com/office/officeart/2005/8/layout/list1"/>
    <dgm:cxn modelId="{95FB2FC0-CF4A-4EC7-A9FB-8E193A7C552C}" srcId="{2075FA62-6224-4414-89AA-3970C6BC094E}" destId="{4BB4EAF1-D61D-4601-930D-B857C81992A4}" srcOrd="1" destOrd="0" parTransId="{49F53ECE-C4A0-49FD-866A-FD53A2D9C4C3}" sibTransId="{48188AB1-85C3-4828-8064-E780FC8FBBC1}"/>
    <dgm:cxn modelId="{42613BC1-0211-496F-B000-564DE2616D10}" type="presOf" srcId="{03513BA6-C1A9-4AB2-A490-16162BF21E70}" destId="{ABA542F8-3012-47FF-B65D-5419637B62A5}" srcOrd="0" destOrd="1" presId="urn:microsoft.com/office/officeart/2005/8/layout/list1"/>
    <dgm:cxn modelId="{DFC173D3-A9FA-47B0-8551-AF88E6751A28}" type="presOf" srcId="{2075FA62-6224-4414-89AA-3970C6BC094E}" destId="{A0FE1A60-7B38-417F-8F0A-DE52B6EA399D}" srcOrd="1" destOrd="0" presId="urn:microsoft.com/office/officeart/2005/8/layout/list1"/>
    <dgm:cxn modelId="{61466FE9-50BA-4B4A-ABC1-4B073B6A481A}" type="presOf" srcId="{2075FA62-6224-4414-89AA-3970C6BC094E}" destId="{03A91EC1-AF5A-4CC0-9866-03C609E8DD4D}" srcOrd="0" destOrd="0" presId="urn:microsoft.com/office/officeart/2005/8/layout/list1"/>
    <dgm:cxn modelId="{4145ECEC-29EE-4399-9C2D-83E1AA0B3F63}" srcId="{CA70CACD-FE9C-4672-A8AA-5D8A5A8108E4}" destId="{E55AA580-9513-4B2D-98B5-FBC4288CA794}" srcOrd="0" destOrd="0" parTransId="{F5ACAC19-CD2E-494F-A3C9-DE54BD1C13A9}" sibTransId="{A5ED25AF-A724-402A-B98E-B1A2B5AC6B98}"/>
    <dgm:cxn modelId="{A2B87DF0-F68C-4DFE-B59E-789ACB4FD3C2}" srcId="{DF328D03-BF74-45C8-9672-E330E636E7AC}" destId="{2075FA62-6224-4414-89AA-3970C6BC094E}" srcOrd="2" destOrd="0" parTransId="{6E9C3729-8272-4DD2-AFC4-63E4CFA9FAF0}" sibTransId="{1D8C1D80-FE85-4835-A00C-6FDBFDED2D3C}"/>
    <dgm:cxn modelId="{FE6897F4-6766-4CC5-BD5C-7B68F07A27EE}" type="presOf" srcId="{27122EE3-ABDA-4763-8A32-9BECAA995D67}" destId="{E8C4F4B0-DA0D-4339-871D-A0DF727729A9}" srcOrd="0" destOrd="0" presId="urn:microsoft.com/office/officeart/2005/8/layout/list1"/>
    <dgm:cxn modelId="{F688A1FD-88EA-4181-8671-912BF6BB418A}" type="presParOf" srcId="{8F6089A1-42BC-499C-89A2-2608C98D7C26}" destId="{D8711FA0-1A8A-4F75-8DD9-92051306E9D3}" srcOrd="0" destOrd="0" presId="urn:microsoft.com/office/officeart/2005/8/layout/list1"/>
    <dgm:cxn modelId="{CDC47A9C-41C8-4B94-A52D-E02D9D606B54}" type="presParOf" srcId="{D8711FA0-1A8A-4F75-8DD9-92051306E9D3}" destId="{2D4F383C-A4DB-4D54-9B93-9F830A98A50D}" srcOrd="0" destOrd="0" presId="urn:microsoft.com/office/officeart/2005/8/layout/list1"/>
    <dgm:cxn modelId="{E362BC1C-A9C6-4CA3-AE85-3659F9FF4685}" type="presParOf" srcId="{D8711FA0-1A8A-4F75-8DD9-92051306E9D3}" destId="{9A486EE1-A805-4C42-96FC-87E2AC84F1AB}" srcOrd="1" destOrd="0" presId="urn:microsoft.com/office/officeart/2005/8/layout/list1"/>
    <dgm:cxn modelId="{F021D1D5-9404-4C22-8261-4B694CD59F95}" type="presParOf" srcId="{8F6089A1-42BC-499C-89A2-2608C98D7C26}" destId="{265CC9F2-B2D6-4ACC-93F2-94D133E8F8ED}" srcOrd="1" destOrd="0" presId="urn:microsoft.com/office/officeart/2005/8/layout/list1"/>
    <dgm:cxn modelId="{92A7D312-9D10-4A50-8A56-1501BAD1D399}" type="presParOf" srcId="{8F6089A1-42BC-499C-89A2-2608C98D7C26}" destId="{ABA542F8-3012-47FF-B65D-5419637B62A5}" srcOrd="2" destOrd="0" presId="urn:microsoft.com/office/officeart/2005/8/layout/list1"/>
    <dgm:cxn modelId="{FE4C132D-C97E-4D16-9CE2-72579F057127}" type="presParOf" srcId="{8F6089A1-42BC-499C-89A2-2608C98D7C26}" destId="{1EF3D095-97A4-453A-8929-AA2835973914}" srcOrd="3" destOrd="0" presId="urn:microsoft.com/office/officeart/2005/8/layout/list1"/>
    <dgm:cxn modelId="{686D94A8-5363-422D-BED9-6419FB7C8315}" type="presParOf" srcId="{8F6089A1-42BC-499C-89A2-2608C98D7C26}" destId="{93020F44-9D20-43A8-BFAA-B3538EA5FFBD}" srcOrd="4" destOrd="0" presId="urn:microsoft.com/office/officeart/2005/8/layout/list1"/>
    <dgm:cxn modelId="{9918A822-C35D-4BB9-9AD1-45F040B0E630}" type="presParOf" srcId="{93020F44-9D20-43A8-BFAA-B3538EA5FFBD}" destId="{53112693-2F7F-4100-942D-43AC9DDF6409}" srcOrd="0" destOrd="0" presId="urn:microsoft.com/office/officeart/2005/8/layout/list1"/>
    <dgm:cxn modelId="{D9FA613C-6D25-486E-9447-482DD88857FC}" type="presParOf" srcId="{93020F44-9D20-43A8-BFAA-B3538EA5FFBD}" destId="{637A6F20-9FA7-478B-89D0-DE0C43B90C8C}" srcOrd="1" destOrd="0" presId="urn:microsoft.com/office/officeart/2005/8/layout/list1"/>
    <dgm:cxn modelId="{5E288AA0-CA87-4070-92E0-13B56D84BEFB}" type="presParOf" srcId="{8F6089A1-42BC-499C-89A2-2608C98D7C26}" destId="{85A99F35-478C-4328-A582-EAF185CEF45C}" srcOrd="5" destOrd="0" presId="urn:microsoft.com/office/officeart/2005/8/layout/list1"/>
    <dgm:cxn modelId="{03EBBC42-16D3-43A5-9A73-3376962B25DD}" type="presParOf" srcId="{8F6089A1-42BC-499C-89A2-2608C98D7C26}" destId="{1E98618A-FCFC-4FE8-B1E5-C01AE802F657}" srcOrd="6" destOrd="0" presId="urn:microsoft.com/office/officeart/2005/8/layout/list1"/>
    <dgm:cxn modelId="{DB901F4A-BE96-41D3-97CD-8DED51E85FBE}" type="presParOf" srcId="{8F6089A1-42BC-499C-89A2-2608C98D7C26}" destId="{E5B8A94A-491D-4E77-82FA-EF7F2386BB42}" srcOrd="7" destOrd="0" presId="urn:microsoft.com/office/officeart/2005/8/layout/list1"/>
    <dgm:cxn modelId="{2DC7C2EA-97DD-4786-95F9-6DD4CF88F713}" type="presParOf" srcId="{8F6089A1-42BC-499C-89A2-2608C98D7C26}" destId="{A245FB70-1BBA-4CAC-9ED5-A440445B6F4A}" srcOrd="8" destOrd="0" presId="urn:microsoft.com/office/officeart/2005/8/layout/list1"/>
    <dgm:cxn modelId="{7ADBD9BB-E22E-45A4-AEB6-01A517D2D9CA}" type="presParOf" srcId="{A245FB70-1BBA-4CAC-9ED5-A440445B6F4A}" destId="{03A91EC1-AF5A-4CC0-9866-03C609E8DD4D}" srcOrd="0" destOrd="0" presId="urn:microsoft.com/office/officeart/2005/8/layout/list1"/>
    <dgm:cxn modelId="{6EE2EF92-9D65-4ECF-ABF3-9D5BFA28F226}" type="presParOf" srcId="{A245FB70-1BBA-4CAC-9ED5-A440445B6F4A}" destId="{A0FE1A60-7B38-417F-8F0A-DE52B6EA399D}" srcOrd="1" destOrd="0" presId="urn:microsoft.com/office/officeart/2005/8/layout/list1"/>
    <dgm:cxn modelId="{B4B36429-92C0-4178-B1FB-F80945B0C2D6}" type="presParOf" srcId="{8F6089A1-42BC-499C-89A2-2608C98D7C26}" destId="{59DAB948-8D73-4790-904D-275AA561D78A}" srcOrd="9" destOrd="0" presId="urn:microsoft.com/office/officeart/2005/8/layout/list1"/>
    <dgm:cxn modelId="{5E466BB0-E489-46A8-80F0-C0E3530D5BAE}" type="presParOf" srcId="{8F6089A1-42BC-499C-89A2-2608C98D7C26}" destId="{E8C4F4B0-DA0D-4339-871D-A0DF727729A9}"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E3FBE3-2977-4A6B-939F-2515FCE3EDD8}"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9AE11F7F-041A-4DC6-97FE-7E194997F07F}">
      <dgm:prSet/>
      <dgm:spPr/>
      <dgm:t>
        <a:bodyPr/>
        <a:lstStyle/>
        <a:p>
          <a:r>
            <a:rPr lang="en-GB"/>
            <a:t>Aspect ratio</a:t>
          </a:r>
          <a:endParaRPr lang="en-US"/>
        </a:p>
      </dgm:t>
    </dgm:pt>
    <dgm:pt modelId="{1409502D-F98D-4F40-918B-A728BB5F1AD1}" type="parTrans" cxnId="{C8EB43DB-2F7C-48BF-9E09-E664DD4163F0}">
      <dgm:prSet/>
      <dgm:spPr/>
      <dgm:t>
        <a:bodyPr/>
        <a:lstStyle/>
        <a:p>
          <a:endParaRPr lang="en-US"/>
        </a:p>
      </dgm:t>
    </dgm:pt>
    <dgm:pt modelId="{550438D7-9198-4EE8-800D-72AF8AC01F55}" type="sibTrans" cxnId="{C8EB43DB-2F7C-48BF-9E09-E664DD4163F0}">
      <dgm:prSet/>
      <dgm:spPr/>
      <dgm:t>
        <a:bodyPr/>
        <a:lstStyle/>
        <a:p>
          <a:endParaRPr lang="en-US"/>
        </a:p>
      </dgm:t>
    </dgm:pt>
    <dgm:pt modelId="{137FD335-9557-4500-8759-CAC602A4157E}">
      <dgm:prSet/>
      <dgm:spPr/>
      <dgm:t>
        <a:bodyPr/>
        <a:lstStyle/>
        <a:p>
          <a:r>
            <a:rPr lang="en-GB"/>
            <a:t>Scaling UI</a:t>
          </a:r>
          <a:endParaRPr lang="en-US"/>
        </a:p>
      </dgm:t>
    </dgm:pt>
    <dgm:pt modelId="{28D91E74-D85C-48AF-AE81-B25F8BEAB431}" type="parTrans" cxnId="{F2B05A6E-3368-4C74-AE9A-F764CB3F5CD4}">
      <dgm:prSet/>
      <dgm:spPr/>
      <dgm:t>
        <a:bodyPr/>
        <a:lstStyle/>
        <a:p>
          <a:endParaRPr lang="en-US"/>
        </a:p>
      </dgm:t>
    </dgm:pt>
    <dgm:pt modelId="{E5C7C394-D1EA-4EA6-BD29-A499C9FA825E}" type="sibTrans" cxnId="{F2B05A6E-3368-4C74-AE9A-F764CB3F5CD4}">
      <dgm:prSet/>
      <dgm:spPr/>
      <dgm:t>
        <a:bodyPr/>
        <a:lstStyle/>
        <a:p>
          <a:endParaRPr lang="en-US"/>
        </a:p>
      </dgm:t>
    </dgm:pt>
    <dgm:pt modelId="{B6411988-4991-48C9-BB78-F5E7A0044586}">
      <dgm:prSet/>
      <dgm:spPr/>
      <dgm:t>
        <a:bodyPr/>
        <a:lstStyle/>
        <a:p>
          <a:r>
            <a:rPr lang="en-GB"/>
            <a:t>Wider viewport</a:t>
          </a:r>
          <a:endParaRPr lang="en-US"/>
        </a:p>
      </dgm:t>
    </dgm:pt>
    <dgm:pt modelId="{EDD46E31-9DB4-471A-A9FE-85589F6C67AF}" type="parTrans" cxnId="{33B89F15-CA5C-44DB-9996-C4D6676BAA21}">
      <dgm:prSet/>
      <dgm:spPr/>
      <dgm:t>
        <a:bodyPr/>
        <a:lstStyle/>
        <a:p>
          <a:endParaRPr lang="en-US"/>
        </a:p>
      </dgm:t>
    </dgm:pt>
    <dgm:pt modelId="{8A363547-DB2F-4788-BBD1-27DF61F72F04}" type="sibTrans" cxnId="{33B89F15-CA5C-44DB-9996-C4D6676BAA21}">
      <dgm:prSet/>
      <dgm:spPr/>
      <dgm:t>
        <a:bodyPr/>
        <a:lstStyle/>
        <a:p>
          <a:endParaRPr lang="en-US"/>
        </a:p>
      </dgm:t>
    </dgm:pt>
    <dgm:pt modelId="{9A0F5BF0-B1A7-4A20-844A-EB6621EE1B9A}">
      <dgm:prSet/>
      <dgm:spPr/>
      <dgm:t>
        <a:bodyPr/>
        <a:lstStyle/>
        <a:p>
          <a:r>
            <a:rPr lang="en-GB"/>
            <a:t>Visibility</a:t>
          </a:r>
          <a:endParaRPr lang="en-US"/>
        </a:p>
      </dgm:t>
    </dgm:pt>
    <dgm:pt modelId="{C8CF1D27-D5D5-40D6-A06F-87494BA7FFE5}" type="parTrans" cxnId="{27A4E8DF-98FC-42CD-88A1-7CDE2DFB13B4}">
      <dgm:prSet/>
      <dgm:spPr/>
      <dgm:t>
        <a:bodyPr/>
        <a:lstStyle/>
        <a:p>
          <a:endParaRPr lang="en-US"/>
        </a:p>
      </dgm:t>
    </dgm:pt>
    <dgm:pt modelId="{BC8D8C6B-AEAB-4C8D-8A22-3CA711D9764D}" type="sibTrans" cxnId="{27A4E8DF-98FC-42CD-88A1-7CDE2DFB13B4}">
      <dgm:prSet/>
      <dgm:spPr/>
      <dgm:t>
        <a:bodyPr/>
        <a:lstStyle/>
        <a:p>
          <a:endParaRPr lang="en-US"/>
        </a:p>
      </dgm:t>
    </dgm:pt>
    <dgm:pt modelId="{C9918364-E393-40BE-B3A7-291FA72514E4}">
      <dgm:prSet/>
      <dgm:spPr/>
      <dgm:t>
        <a:bodyPr/>
        <a:lstStyle/>
        <a:p>
          <a:r>
            <a:rPr lang="en-GB"/>
            <a:t>Touch</a:t>
          </a:r>
          <a:endParaRPr lang="en-US"/>
        </a:p>
      </dgm:t>
    </dgm:pt>
    <dgm:pt modelId="{2DC92780-7B6A-4FFD-9461-6B9933A44FB4}" type="parTrans" cxnId="{A7C85020-7A22-4D15-9499-A0247B6173D2}">
      <dgm:prSet/>
      <dgm:spPr/>
      <dgm:t>
        <a:bodyPr/>
        <a:lstStyle/>
        <a:p>
          <a:endParaRPr lang="en-US"/>
        </a:p>
      </dgm:t>
    </dgm:pt>
    <dgm:pt modelId="{8500C126-749E-4F5F-BA0A-401028EEC88E}" type="sibTrans" cxnId="{A7C85020-7A22-4D15-9499-A0247B6173D2}">
      <dgm:prSet/>
      <dgm:spPr/>
      <dgm:t>
        <a:bodyPr/>
        <a:lstStyle/>
        <a:p>
          <a:endParaRPr lang="en-US"/>
        </a:p>
      </dgm:t>
    </dgm:pt>
    <dgm:pt modelId="{9B305659-39C9-40C2-89DB-EC5F586975CA}">
      <dgm:prSet/>
      <dgm:spPr/>
      <dgm:t>
        <a:bodyPr/>
        <a:lstStyle/>
        <a:p>
          <a:r>
            <a:rPr lang="en-GB"/>
            <a:t>UI placement</a:t>
          </a:r>
          <a:endParaRPr lang="en-US"/>
        </a:p>
      </dgm:t>
    </dgm:pt>
    <dgm:pt modelId="{62DA9533-65C2-45DB-A46A-A6E188D3C8E6}" type="parTrans" cxnId="{DCDD3F66-C140-4957-974C-68F44F78F8B5}">
      <dgm:prSet/>
      <dgm:spPr/>
      <dgm:t>
        <a:bodyPr/>
        <a:lstStyle/>
        <a:p>
          <a:endParaRPr lang="en-US"/>
        </a:p>
      </dgm:t>
    </dgm:pt>
    <dgm:pt modelId="{65A076A5-545E-41F5-85E4-7CBEFB02B06D}" type="sibTrans" cxnId="{DCDD3F66-C140-4957-974C-68F44F78F8B5}">
      <dgm:prSet/>
      <dgm:spPr/>
      <dgm:t>
        <a:bodyPr/>
        <a:lstStyle/>
        <a:p>
          <a:endParaRPr lang="en-US"/>
        </a:p>
      </dgm:t>
    </dgm:pt>
    <dgm:pt modelId="{BD42C399-F7BF-4D25-8038-3D0DDA8C7C5B}">
      <dgm:prSet/>
      <dgm:spPr/>
      <dgm:t>
        <a:bodyPr/>
        <a:lstStyle/>
        <a:p>
          <a:r>
            <a:rPr lang="en-GB"/>
            <a:t>Scale</a:t>
          </a:r>
          <a:endParaRPr lang="en-US"/>
        </a:p>
      </dgm:t>
    </dgm:pt>
    <dgm:pt modelId="{5C36663C-23D3-4F30-AA50-6DC984CFA081}" type="parTrans" cxnId="{BB0B6741-F28A-437D-9B69-15C47B0F93DB}">
      <dgm:prSet/>
      <dgm:spPr/>
      <dgm:t>
        <a:bodyPr/>
        <a:lstStyle/>
        <a:p>
          <a:endParaRPr lang="en-US"/>
        </a:p>
      </dgm:t>
    </dgm:pt>
    <dgm:pt modelId="{4A108A2A-F78B-492F-B081-8BF0A4D8F6B2}" type="sibTrans" cxnId="{BB0B6741-F28A-437D-9B69-15C47B0F93DB}">
      <dgm:prSet/>
      <dgm:spPr/>
      <dgm:t>
        <a:bodyPr/>
        <a:lstStyle/>
        <a:p>
          <a:endParaRPr lang="en-US"/>
        </a:p>
      </dgm:t>
    </dgm:pt>
    <dgm:pt modelId="{C2285E71-87B2-4C8F-828D-4B93477FD2D6}" type="pres">
      <dgm:prSet presAssocID="{6BE3FBE3-2977-4A6B-939F-2515FCE3EDD8}" presName="linear" presStyleCnt="0">
        <dgm:presLayoutVars>
          <dgm:dir/>
          <dgm:animLvl val="lvl"/>
          <dgm:resizeHandles val="exact"/>
        </dgm:presLayoutVars>
      </dgm:prSet>
      <dgm:spPr/>
    </dgm:pt>
    <dgm:pt modelId="{6E3A4635-9EB1-41DE-B445-8016A2211DE6}" type="pres">
      <dgm:prSet presAssocID="{9AE11F7F-041A-4DC6-97FE-7E194997F07F}" presName="parentLin" presStyleCnt="0"/>
      <dgm:spPr/>
    </dgm:pt>
    <dgm:pt modelId="{68DA172D-5F09-46A3-AEFF-A9C0E202FB77}" type="pres">
      <dgm:prSet presAssocID="{9AE11F7F-041A-4DC6-97FE-7E194997F07F}" presName="parentLeftMargin" presStyleLbl="node1" presStyleIdx="0" presStyleCnt="2"/>
      <dgm:spPr/>
    </dgm:pt>
    <dgm:pt modelId="{B1998665-70F0-4750-84EC-598AABF03C2D}" type="pres">
      <dgm:prSet presAssocID="{9AE11F7F-041A-4DC6-97FE-7E194997F07F}" presName="parentText" presStyleLbl="node1" presStyleIdx="0" presStyleCnt="2">
        <dgm:presLayoutVars>
          <dgm:chMax val="0"/>
          <dgm:bulletEnabled val="1"/>
        </dgm:presLayoutVars>
      </dgm:prSet>
      <dgm:spPr/>
    </dgm:pt>
    <dgm:pt modelId="{C30C0BC9-ABDF-4B61-A008-FA41E320F768}" type="pres">
      <dgm:prSet presAssocID="{9AE11F7F-041A-4DC6-97FE-7E194997F07F}" presName="negativeSpace" presStyleCnt="0"/>
      <dgm:spPr/>
    </dgm:pt>
    <dgm:pt modelId="{A5093A23-0D03-4482-B68B-362CED4F244A}" type="pres">
      <dgm:prSet presAssocID="{9AE11F7F-041A-4DC6-97FE-7E194997F07F}" presName="childText" presStyleLbl="conFgAcc1" presStyleIdx="0" presStyleCnt="2">
        <dgm:presLayoutVars>
          <dgm:bulletEnabled val="1"/>
        </dgm:presLayoutVars>
      </dgm:prSet>
      <dgm:spPr/>
    </dgm:pt>
    <dgm:pt modelId="{5FD422DE-B98D-477F-82CA-6A3E3053C4A8}" type="pres">
      <dgm:prSet presAssocID="{550438D7-9198-4EE8-800D-72AF8AC01F55}" presName="spaceBetweenRectangles" presStyleCnt="0"/>
      <dgm:spPr/>
    </dgm:pt>
    <dgm:pt modelId="{6023A341-119B-4176-9432-997F2BD5CE16}" type="pres">
      <dgm:prSet presAssocID="{9A0F5BF0-B1A7-4A20-844A-EB6621EE1B9A}" presName="parentLin" presStyleCnt="0"/>
      <dgm:spPr/>
    </dgm:pt>
    <dgm:pt modelId="{73CBD194-042B-45A6-9A98-E5C1DC4C0B91}" type="pres">
      <dgm:prSet presAssocID="{9A0F5BF0-B1A7-4A20-844A-EB6621EE1B9A}" presName="parentLeftMargin" presStyleLbl="node1" presStyleIdx="0" presStyleCnt="2"/>
      <dgm:spPr/>
    </dgm:pt>
    <dgm:pt modelId="{7D11336A-326C-43D3-9C46-72B9E5506870}" type="pres">
      <dgm:prSet presAssocID="{9A0F5BF0-B1A7-4A20-844A-EB6621EE1B9A}" presName="parentText" presStyleLbl="node1" presStyleIdx="1" presStyleCnt="2">
        <dgm:presLayoutVars>
          <dgm:chMax val="0"/>
          <dgm:bulletEnabled val="1"/>
        </dgm:presLayoutVars>
      </dgm:prSet>
      <dgm:spPr/>
    </dgm:pt>
    <dgm:pt modelId="{2C8F1023-8391-43E7-9F09-86597AEE9ABA}" type="pres">
      <dgm:prSet presAssocID="{9A0F5BF0-B1A7-4A20-844A-EB6621EE1B9A}" presName="negativeSpace" presStyleCnt="0"/>
      <dgm:spPr/>
    </dgm:pt>
    <dgm:pt modelId="{B3CF0A92-121B-4EA5-881A-FC3F5CC1C2C1}" type="pres">
      <dgm:prSet presAssocID="{9A0F5BF0-B1A7-4A20-844A-EB6621EE1B9A}" presName="childText" presStyleLbl="conFgAcc1" presStyleIdx="1" presStyleCnt="2">
        <dgm:presLayoutVars>
          <dgm:bulletEnabled val="1"/>
        </dgm:presLayoutVars>
      </dgm:prSet>
      <dgm:spPr/>
    </dgm:pt>
  </dgm:ptLst>
  <dgm:cxnLst>
    <dgm:cxn modelId="{33B89F15-CA5C-44DB-9996-C4D6676BAA21}" srcId="{9AE11F7F-041A-4DC6-97FE-7E194997F07F}" destId="{B6411988-4991-48C9-BB78-F5E7A0044586}" srcOrd="1" destOrd="0" parTransId="{EDD46E31-9DB4-471A-A9FE-85589F6C67AF}" sibTransId="{8A363547-DB2F-4788-BBD1-27DF61F72F04}"/>
    <dgm:cxn modelId="{A7C85020-7A22-4D15-9499-A0247B6173D2}" srcId="{9A0F5BF0-B1A7-4A20-844A-EB6621EE1B9A}" destId="{C9918364-E393-40BE-B3A7-291FA72514E4}" srcOrd="0" destOrd="0" parTransId="{2DC92780-7B6A-4FFD-9461-6B9933A44FB4}" sibTransId="{8500C126-749E-4F5F-BA0A-401028EEC88E}"/>
    <dgm:cxn modelId="{A3627227-112D-448A-9F5A-1269E512C764}" type="presOf" srcId="{BD42C399-F7BF-4D25-8038-3D0DDA8C7C5B}" destId="{B3CF0A92-121B-4EA5-881A-FC3F5CC1C2C1}" srcOrd="0" destOrd="2" presId="urn:microsoft.com/office/officeart/2005/8/layout/list1"/>
    <dgm:cxn modelId="{0098132C-7410-41A6-B74B-B6A7F0F8C9F1}" type="presOf" srcId="{6BE3FBE3-2977-4A6B-939F-2515FCE3EDD8}" destId="{C2285E71-87B2-4C8F-828D-4B93477FD2D6}" srcOrd="0" destOrd="0" presId="urn:microsoft.com/office/officeart/2005/8/layout/list1"/>
    <dgm:cxn modelId="{CEB8AC39-95C2-4F84-8EF2-FF2596D6280C}" type="presOf" srcId="{9A0F5BF0-B1A7-4A20-844A-EB6621EE1B9A}" destId="{73CBD194-042B-45A6-9A98-E5C1DC4C0B91}" srcOrd="0" destOrd="0" presId="urn:microsoft.com/office/officeart/2005/8/layout/list1"/>
    <dgm:cxn modelId="{07120440-A810-4B17-9DAB-565842034B4E}" type="presOf" srcId="{9AE11F7F-041A-4DC6-97FE-7E194997F07F}" destId="{68DA172D-5F09-46A3-AEFF-A9C0E202FB77}" srcOrd="0" destOrd="0" presId="urn:microsoft.com/office/officeart/2005/8/layout/list1"/>
    <dgm:cxn modelId="{5344D35D-9BCA-4F71-8B66-629EF6BB4A8C}" type="presOf" srcId="{9B305659-39C9-40C2-89DB-EC5F586975CA}" destId="{B3CF0A92-121B-4EA5-881A-FC3F5CC1C2C1}" srcOrd="0" destOrd="1" presId="urn:microsoft.com/office/officeart/2005/8/layout/list1"/>
    <dgm:cxn modelId="{BB0B6741-F28A-437D-9B69-15C47B0F93DB}" srcId="{9A0F5BF0-B1A7-4A20-844A-EB6621EE1B9A}" destId="{BD42C399-F7BF-4D25-8038-3D0DDA8C7C5B}" srcOrd="2" destOrd="0" parTransId="{5C36663C-23D3-4F30-AA50-6DC984CFA081}" sibTransId="{4A108A2A-F78B-492F-B081-8BF0A4D8F6B2}"/>
    <dgm:cxn modelId="{EB014063-783D-4C21-9677-1C8C9CF559D8}" type="presOf" srcId="{B6411988-4991-48C9-BB78-F5E7A0044586}" destId="{A5093A23-0D03-4482-B68B-362CED4F244A}" srcOrd="0" destOrd="1" presId="urn:microsoft.com/office/officeart/2005/8/layout/list1"/>
    <dgm:cxn modelId="{DCDD3F66-C140-4957-974C-68F44F78F8B5}" srcId="{9A0F5BF0-B1A7-4A20-844A-EB6621EE1B9A}" destId="{9B305659-39C9-40C2-89DB-EC5F586975CA}" srcOrd="1" destOrd="0" parTransId="{62DA9533-65C2-45DB-A46A-A6E188D3C8E6}" sibTransId="{65A076A5-545E-41F5-85E4-7CBEFB02B06D}"/>
    <dgm:cxn modelId="{F2B05A6E-3368-4C74-AE9A-F764CB3F5CD4}" srcId="{9AE11F7F-041A-4DC6-97FE-7E194997F07F}" destId="{137FD335-9557-4500-8759-CAC602A4157E}" srcOrd="0" destOrd="0" parTransId="{28D91E74-D85C-48AF-AE81-B25F8BEAB431}" sibTransId="{E5C7C394-D1EA-4EA6-BD29-A499C9FA825E}"/>
    <dgm:cxn modelId="{8AE3CE81-CEBD-477B-974B-2ABD82C04E41}" type="presOf" srcId="{C9918364-E393-40BE-B3A7-291FA72514E4}" destId="{B3CF0A92-121B-4EA5-881A-FC3F5CC1C2C1}" srcOrd="0" destOrd="0" presId="urn:microsoft.com/office/officeart/2005/8/layout/list1"/>
    <dgm:cxn modelId="{5EDAF28E-E8D5-4C15-8600-8CC900DEB8C5}" type="presOf" srcId="{9A0F5BF0-B1A7-4A20-844A-EB6621EE1B9A}" destId="{7D11336A-326C-43D3-9C46-72B9E5506870}" srcOrd="1" destOrd="0" presId="urn:microsoft.com/office/officeart/2005/8/layout/list1"/>
    <dgm:cxn modelId="{D272AFAF-7F79-4C77-A03A-E48480EE45D0}" type="presOf" srcId="{9AE11F7F-041A-4DC6-97FE-7E194997F07F}" destId="{B1998665-70F0-4750-84EC-598AABF03C2D}" srcOrd="1" destOrd="0" presId="urn:microsoft.com/office/officeart/2005/8/layout/list1"/>
    <dgm:cxn modelId="{C8EB43DB-2F7C-48BF-9E09-E664DD4163F0}" srcId="{6BE3FBE3-2977-4A6B-939F-2515FCE3EDD8}" destId="{9AE11F7F-041A-4DC6-97FE-7E194997F07F}" srcOrd="0" destOrd="0" parTransId="{1409502D-F98D-4F40-918B-A728BB5F1AD1}" sibTransId="{550438D7-9198-4EE8-800D-72AF8AC01F55}"/>
    <dgm:cxn modelId="{27A4E8DF-98FC-42CD-88A1-7CDE2DFB13B4}" srcId="{6BE3FBE3-2977-4A6B-939F-2515FCE3EDD8}" destId="{9A0F5BF0-B1A7-4A20-844A-EB6621EE1B9A}" srcOrd="1" destOrd="0" parTransId="{C8CF1D27-D5D5-40D6-A06F-87494BA7FFE5}" sibTransId="{BC8D8C6B-AEAB-4C8D-8A22-3CA711D9764D}"/>
    <dgm:cxn modelId="{6675F3F6-2ABD-4DF2-BDF1-3AB19D61B00E}" type="presOf" srcId="{137FD335-9557-4500-8759-CAC602A4157E}" destId="{A5093A23-0D03-4482-B68B-362CED4F244A}" srcOrd="0" destOrd="0" presId="urn:microsoft.com/office/officeart/2005/8/layout/list1"/>
    <dgm:cxn modelId="{6EA39F56-9CD5-46A7-8668-F58E3E49D7EF}" type="presParOf" srcId="{C2285E71-87B2-4C8F-828D-4B93477FD2D6}" destId="{6E3A4635-9EB1-41DE-B445-8016A2211DE6}" srcOrd="0" destOrd="0" presId="urn:microsoft.com/office/officeart/2005/8/layout/list1"/>
    <dgm:cxn modelId="{BD292F18-A9A4-4FF2-A8A4-93CB2D49D157}" type="presParOf" srcId="{6E3A4635-9EB1-41DE-B445-8016A2211DE6}" destId="{68DA172D-5F09-46A3-AEFF-A9C0E202FB77}" srcOrd="0" destOrd="0" presId="urn:microsoft.com/office/officeart/2005/8/layout/list1"/>
    <dgm:cxn modelId="{47A1EEEE-F06D-4235-8324-95B067BDEAC5}" type="presParOf" srcId="{6E3A4635-9EB1-41DE-B445-8016A2211DE6}" destId="{B1998665-70F0-4750-84EC-598AABF03C2D}" srcOrd="1" destOrd="0" presId="urn:microsoft.com/office/officeart/2005/8/layout/list1"/>
    <dgm:cxn modelId="{39181820-CA5F-4518-8B38-DC8F2C6A3F8F}" type="presParOf" srcId="{C2285E71-87B2-4C8F-828D-4B93477FD2D6}" destId="{C30C0BC9-ABDF-4B61-A008-FA41E320F768}" srcOrd="1" destOrd="0" presId="urn:microsoft.com/office/officeart/2005/8/layout/list1"/>
    <dgm:cxn modelId="{920B0ECD-D466-4185-A1DE-BAB4736FB614}" type="presParOf" srcId="{C2285E71-87B2-4C8F-828D-4B93477FD2D6}" destId="{A5093A23-0D03-4482-B68B-362CED4F244A}" srcOrd="2" destOrd="0" presId="urn:microsoft.com/office/officeart/2005/8/layout/list1"/>
    <dgm:cxn modelId="{9713E04C-062B-459D-90E3-46517F097F24}" type="presParOf" srcId="{C2285E71-87B2-4C8F-828D-4B93477FD2D6}" destId="{5FD422DE-B98D-477F-82CA-6A3E3053C4A8}" srcOrd="3" destOrd="0" presId="urn:microsoft.com/office/officeart/2005/8/layout/list1"/>
    <dgm:cxn modelId="{FE9C5DE0-EEC4-471E-8627-93C293BD0343}" type="presParOf" srcId="{C2285E71-87B2-4C8F-828D-4B93477FD2D6}" destId="{6023A341-119B-4176-9432-997F2BD5CE16}" srcOrd="4" destOrd="0" presId="urn:microsoft.com/office/officeart/2005/8/layout/list1"/>
    <dgm:cxn modelId="{FF2FC0CA-47FD-4899-B9DE-40BFDB5F47FD}" type="presParOf" srcId="{6023A341-119B-4176-9432-997F2BD5CE16}" destId="{73CBD194-042B-45A6-9A98-E5C1DC4C0B91}" srcOrd="0" destOrd="0" presId="urn:microsoft.com/office/officeart/2005/8/layout/list1"/>
    <dgm:cxn modelId="{6B9BDCE6-B156-4F55-AB44-9D95AF2B8EDC}" type="presParOf" srcId="{6023A341-119B-4176-9432-997F2BD5CE16}" destId="{7D11336A-326C-43D3-9C46-72B9E5506870}" srcOrd="1" destOrd="0" presId="urn:microsoft.com/office/officeart/2005/8/layout/list1"/>
    <dgm:cxn modelId="{067060F4-5594-4A66-946C-68A9C930CFA2}" type="presParOf" srcId="{C2285E71-87B2-4C8F-828D-4B93477FD2D6}" destId="{2C8F1023-8391-43E7-9F09-86597AEE9ABA}" srcOrd="5" destOrd="0" presId="urn:microsoft.com/office/officeart/2005/8/layout/list1"/>
    <dgm:cxn modelId="{67993CD4-7D9E-4EAF-AC48-4242BE60B378}" type="presParOf" srcId="{C2285E71-87B2-4C8F-828D-4B93477FD2D6}" destId="{B3CF0A92-121B-4EA5-881A-FC3F5CC1C2C1}"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102ED8-56BB-461D-A42A-45F1DA6F8BB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C2EFED-7AFD-4C85-80FA-28424E4D0F28}">
      <dgm:prSet/>
      <dgm:spPr/>
      <dgm:t>
        <a:bodyPr/>
        <a:lstStyle/>
        <a:p>
          <a:pPr>
            <a:defRPr b="1"/>
          </a:pPr>
          <a:r>
            <a:rPr lang="en-GB"/>
            <a:t>Web App</a:t>
          </a:r>
          <a:endParaRPr lang="en-US"/>
        </a:p>
      </dgm:t>
    </dgm:pt>
    <dgm:pt modelId="{FA053681-7727-46E9-AC6E-E85B48A5FD38}" type="parTrans" cxnId="{0201A098-E33A-4AE8-BC9D-88F485754240}">
      <dgm:prSet/>
      <dgm:spPr/>
      <dgm:t>
        <a:bodyPr/>
        <a:lstStyle/>
        <a:p>
          <a:endParaRPr lang="en-US"/>
        </a:p>
      </dgm:t>
    </dgm:pt>
    <dgm:pt modelId="{5B784BB7-29CF-4BD3-9BCA-8F8E9C51C9C0}" type="sibTrans" cxnId="{0201A098-E33A-4AE8-BC9D-88F485754240}">
      <dgm:prSet/>
      <dgm:spPr/>
      <dgm:t>
        <a:bodyPr/>
        <a:lstStyle/>
        <a:p>
          <a:endParaRPr lang="en-US"/>
        </a:p>
      </dgm:t>
    </dgm:pt>
    <dgm:pt modelId="{443ED69B-102C-4FC8-AF27-40F8AD1B7E62}">
      <dgm:prSet/>
      <dgm:spPr/>
      <dgm:t>
        <a:bodyPr/>
        <a:lstStyle/>
        <a:p>
          <a:r>
            <a:rPr lang="en-GB"/>
            <a:t>App made to be played on browser only</a:t>
          </a:r>
          <a:endParaRPr lang="en-US"/>
        </a:p>
      </dgm:t>
    </dgm:pt>
    <dgm:pt modelId="{B5530E97-0812-41D3-8EA5-49170E47C98D}" type="parTrans" cxnId="{C1DF8559-B790-4A64-9A89-80024BA645D3}">
      <dgm:prSet/>
      <dgm:spPr/>
      <dgm:t>
        <a:bodyPr/>
        <a:lstStyle/>
        <a:p>
          <a:endParaRPr lang="en-US"/>
        </a:p>
      </dgm:t>
    </dgm:pt>
    <dgm:pt modelId="{AC4FBD00-DC61-497D-A86C-42BAE9FDE590}" type="sibTrans" cxnId="{C1DF8559-B790-4A64-9A89-80024BA645D3}">
      <dgm:prSet/>
      <dgm:spPr/>
      <dgm:t>
        <a:bodyPr/>
        <a:lstStyle/>
        <a:p>
          <a:endParaRPr lang="en-US"/>
        </a:p>
      </dgm:t>
    </dgm:pt>
    <dgm:pt modelId="{C5903C91-01E8-490C-966A-4E5FFE1420FD}">
      <dgm:prSet/>
      <dgm:spPr/>
      <dgm:t>
        <a:bodyPr/>
        <a:lstStyle/>
        <a:p>
          <a:r>
            <a:rPr lang="en-GB"/>
            <a:t>Doesn’t need to be downloaded.</a:t>
          </a:r>
          <a:endParaRPr lang="en-US"/>
        </a:p>
      </dgm:t>
    </dgm:pt>
    <dgm:pt modelId="{2B2A1DAE-1E2A-4026-B0E1-56F99BD2BB55}" type="parTrans" cxnId="{031260DD-5D16-4194-926F-141266AB654F}">
      <dgm:prSet/>
      <dgm:spPr/>
      <dgm:t>
        <a:bodyPr/>
        <a:lstStyle/>
        <a:p>
          <a:endParaRPr lang="en-US"/>
        </a:p>
      </dgm:t>
    </dgm:pt>
    <dgm:pt modelId="{6377DBEA-72DE-4263-B9AF-BDE3A3662636}" type="sibTrans" cxnId="{031260DD-5D16-4194-926F-141266AB654F}">
      <dgm:prSet/>
      <dgm:spPr/>
      <dgm:t>
        <a:bodyPr/>
        <a:lstStyle/>
        <a:p>
          <a:endParaRPr lang="en-US"/>
        </a:p>
      </dgm:t>
    </dgm:pt>
    <dgm:pt modelId="{02B28B4D-3182-4FF3-81F7-26D4B7AE7C27}">
      <dgm:prSet/>
      <dgm:spPr/>
      <dgm:t>
        <a:bodyPr/>
        <a:lstStyle/>
        <a:p>
          <a:pPr>
            <a:defRPr b="1"/>
          </a:pPr>
          <a:r>
            <a:rPr lang="en-GB"/>
            <a:t>Native App</a:t>
          </a:r>
          <a:endParaRPr lang="en-US"/>
        </a:p>
      </dgm:t>
    </dgm:pt>
    <dgm:pt modelId="{D7D83DF0-EF06-4272-831D-7A4BC2D76B44}" type="parTrans" cxnId="{05499D6E-5283-4215-A945-0CDA2D0618D4}">
      <dgm:prSet/>
      <dgm:spPr/>
      <dgm:t>
        <a:bodyPr/>
        <a:lstStyle/>
        <a:p>
          <a:endParaRPr lang="en-US"/>
        </a:p>
      </dgm:t>
    </dgm:pt>
    <dgm:pt modelId="{CC23AADF-ACB3-4B84-90E7-9FBCB5891211}" type="sibTrans" cxnId="{05499D6E-5283-4215-A945-0CDA2D0618D4}">
      <dgm:prSet/>
      <dgm:spPr/>
      <dgm:t>
        <a:bodyPr/>
        <a:lstStyle/>
        <a:p>
          <a:endParaRPr lang="en-US"/>
        </a:p>
      </dgm:t>
    </dgm:pt>
    <dgm:pt modelId="{7C70EC6A-D8C2-4633-829C-BB63F03CD66D}">
      <dgm:prSet/>
      <dgm:spPr/>
      <dgm:t>
        <a:bodyPr/>
        <a:lstStyle/>
        <a:p>
          <a:r>
            <a:rPr lang="en-GB"/>
            <a:t>App which is to be downloaded on phone</a:t>
          </a:r>
          <a:endParaRPr lang="en-US"/>
        </a:p>
      </dgm:t>
    </dgm:pt>
    <dgm:pt modelId="{3F1CF90F-1A0A-44E0-B33B-8B054AC930FA}" type="parTrans" cxnId="{49DD1B6A-EC5A-4831-BFF9-4D360952A299}">
      <dgm:prSet/>
      <dgm:spPr/>
      <dgm:t>
        <a:bodyPr/>
        <a:lstStyle/>
        <a:p>
          <a:endParaRPr lang="en-US"/>
        </a:p>
      </dgm:t>
    </dgm:pt>
    <dgm:pt modelId="{D6E52844-1F2B-4A24-A257-00FF2E3C85C7}" type="sibTrans" cxnId="{49DD1B6A-EC5A-4831-BFF9-4D360952A299}">
      <dgm:prSet/>
      <dgm:spPr/>
      <dgm:t>
        <a:bodyPr/>
        <a:lstStyle/>
        <a:p>
          <a:endParaRPr lang="en-US"/>
        </a:p>
      </dgm:t>
    </dgm:pt>
    <dgm:pt modelId="{DA4ED599-4E41-437A-A4D9-11294EADFE7F}">
      <dgm:prSet/>
      <dgm:spPr/>
      <dgm:t>
        <a:bodyPr/>
        <a:lstStyle/>
        <a:p>
          <a:r>
            <a:rPr lang="en-GB"/>
            <a:t>Fewer restrictions</a:t>
          </a:r>
          <a:endParaRPr lang="en-US"/>
        </a:p>
      </dgm:t>
    </dgm:pt>
    <dgm:pt modelId="{A66B2FA6-4D97-478E-8F8C-0419C80C7D35}" type="parTrans" cxnId="{925EC3D3-611F-4BF0-8EC5-5F855E22FC69}">
      <dgm:prSet/>
      <dgm:spPr/>
      <dgm:t>
        <a:bodyPr/>
        <a:lstStyle/>
        <a:p>
          <a:endParaRPr lang="en-US"/>
        </a:p>
      </dgm:t>
    </dgm:pt>
    <dgm:pt modelId="{F63425DB-C25D-4521-A87C-51EF6C3676BF}" type="sibTrans" cxnId="{925EC3D3-611F-4BF0-8EC5-5F855E22FC69}">
      <dgm:prSet/>
      <dgm:spPr/>
      <dgm:t>
        <a:bodyPr/>
        <a:lstStyle/>
        <a:p>
          <a:endParaRPr lang="en-US"/>
        </a:p>
      </dgm:t>
    </dgm:pt>
    <dgm:pt modelId="{1E650070-DF0F-4683-90C2-C211E6926489}" type="pres">
      <dgm:prSet presAssocID="{4A102ED8-56BB-461D-A42A-45F1DA6F8BB5}" presName="root" presStyleCnt="0">
        <dgm:presLayoutVars>
          <dgm:dir/>
          <dgm:resizeHandles val="exact"/>
        </dgm:presLayoutVars>
      </dgm:prSet>
      <dgm:spPr/>
    </dgm:pt>
    <dgm:pt modelId="{76FD1D5D-68B1-41F3-9FD2-DB1F06F87665}" type="pres">
      <dgm:prSet presAssocID="{C6C2EFED-7AFD-4C85-80FA-28424E4D0F28}" presName="compNode" presStyleCnt="0"/>
      <dgm:spPr/>
    </dgm:pt>
    <dgm:pt modelId="{71A2C201-BCDC-4F1B-9342-2735CB822D42}" type="pres">
      <dgm:prSet presAssocID="{C6C2EFED-7AFD-4C85-80FA-28424E4D0F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63AE02E5-B81C-4E9E-9F6D-DDBDA494B3BF}" type="pres">
      <dgm:prSet presAssocID="{C6C2EFED-7AFD-4C85-80FA-28424E4D0F28}" presName="iconSpace" presStyleCnt="0"/>
      <dgm:spPr/>
    </dgm:pt>
    <dgm:pt modelId="{4F0C51BA-5847-4C18-9BFF-7ADC31941019}" type="pres">
      <dgm:prSet presAssocID="{C6C2EFED-7AFD-4C85-80FA-28424E4D0F28}" presName="parTx" presStyleLbl="revTx" presStyleIdx="0" presStyleCnt="4">
        <dgm:presLayoutVars>
          <dgm:chMax val="0"/>
          <dgm:chPref val="0"/>
        </dgm:presLayoutVars>
      </dgm:prSet>
      <dgm:spPr/>
    </dgm:pt>
    <dgm:pt modelId="{99A7D44C-346E-411F-AE9A-EBFA17910F51}" type="pres">
      <dgm:prSet presAssocID="{C6C2EFED-7AFD-4C85-80FA-28424E4D0F28}" presName="txSpace" presStyleCnt="0"/>
      <dgm:spPr/>
    </dgm:pt>
    <dgm:pt modelId="{0ED68A60-7394-440D-924C-DDFD57FFC2EC}" type="pres">
      <dgm:prSet presAssocID="{C6C2EFED-7AFD-4C85-80FA-28424E4D0F28}" presName="desTx" presStyleLbl="revTx" presStyleIdx="1" presStyleCnt="4">
        <dgm:presLayoutVars/>
      </dgm:prSet>
      <dgm:spPr/>
    </dgm:pt>
    <dgm:pt modelId="{CAE9CAAB-E604-457B-87E9-C54AE89CD889}" type="pres">
      <dgm:prSet presAssocID="{5B784BB7-29CF-4BD3-9BCA-8F8E9C51C9C0}" presName="sibTrans" presStyleCnt="0"/>
      <dgm:spPr/>
    </dgm:pt>
    <dgm:pt modelId="{91A30773-7D79-4EDD-8CE5-76B470DE199B}" type="pres">
      <dgm:prSet presAssocID="{02B28B4D-3182-4FF3-81F7-26D4B7AE7C27}" presName="compNode" presStyleCnt="0"/>
      <dgm:spPr/>
    </dgm:pt>
    <dgm:pt modelId="{ED582E53-6463-4DAC-93B7-F9AC55DDBE64}" type="pres">
      <dgm:prSet presAssocID="{02B28B4D-3182-4FF3-81F7-26D4B7AE7C2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EFFB4A41-6690-438E-AAB0-C9AA3876E537}" type="pres">
      <dgm:prSet presAssocID="{02B28B4D-3182-4FF3-81F7-26D4B7AE7C27}" presName="iconSpace" presStyleCnt="0"/>
      <dgm:spPr/>
    </dgm:pt>
    <dgm:pt modelId="{AF7E36D3-10D9-4160-82EA-80E91DCDDB9C}" type="pres">
      <dgm:prSet presAssocID="{02B28B4D-3182-4FF3-81F7-26D4B7AE7C27}" presName="parTx" presStyleLbl="revTx" presStyleIdx="2" presStyleCnt="4">
        <dgm:presLayoutVars>
          <dgm:chMax val="0"/>
          <dgm:chPref val="0"/>
        </dgm:presLayoutVars>
      </dgm:prSet>
      <dgm:spPr/>
    </dgm:pt>
    <dgm:pt modelId="{1309E68E-5C5C-4ACA-B229-14EB5DA8DF84}" type="pres">
      <dgm:prSet presAssocID="{02B28B4D-3182-4FF3-81F7-26D4B7AE7C27}" presName="txSpace" presStyleCnt="0"/>
      <dgm:spPr/>
    </dgm:pt>
    <dgm:pt modelId="{4F1B8AF0-D3FD-40F7-8DF3-B926C4F4ADEE}" type="pres">
      <dgm:prSet presAssocID="{02B28B4D-3182-4FF3-81F7-26D4B7AE7C27}" presName="desTx" presStyleLbl="revTx" presStyleIdx="3" presStyleCnt="4">
        <dgm:presLayoutVars/>
      </dgm:prSet>
      <dgm:spPr/>
    </dgm:pt>
  </dgm:ptLst>
  <dgm:cxnLst>
    <dgm:cxn modelId="{B21D6907-11A9-4277-85AC-AFD3B7CA8083}" type="presOf" srcId="{4A102ED8-56BB-461D-A42A-45F1DA6F8BB5}" destId="{1E650070-DF0F-4683-90C2-C211E6926489}" srcOrd="0" destOrd="0" presId="urn:microsoft.com/office/officeart/2018/5/layout/CenteredIconLabelDescriptionList"/>
    <dgm:cxn modelId="{67FEDD17-FA35-4D7D-8056-7868C07114EB}" type="presOf" srcId="{C5903C91-01E8-490C-966A-4E5FFE1420FD}" destId="{0ED68A60-7394-440D-924C-DDFD57FFC2EC}" srcOrd="0" destOrd="1" presId="urn:microsoft.com/office/officeart/2018/5/layout/CenteredIconLabelDescriptionList"/>
    <dgm:cxn modelId="{49DD1B6A-EC5A-4831-BFF9-4D360952A299}" srcId="{02B28B4D-3182-4FF3-81F7-26D4B7AE7C27}" destId="{7C70EC6A-D8C2-4633-829C-BB63F03CD66D}" srcOrd="0" destOrd="0" parTransId="{3F1CF90F-1A0A-44E0-B33B-8B054AC930FA}" sibTransId="{D6E52844-1F2B-4A24-A257-00FF2E3C85C7}"/>
    <dgm:cxn modelId="{625CAA6A-E47D-4184-A4CE-C3C6A13369C9}" type="presOf" srcId="{7C70EC6A-D8C2-4633-829C-BB63F03CD66D}" destId="{4F1B8AF0-D3FD-40F7-8DF3-B926C4F4ADEE}" srcOrd="0" destOrd="0" presId="urn:microsoft.com/office/officeart/2018/5/layout/CenteredIconLabelDescriptionList"/>
    <dgm:cxn modelId="{05499D6E-5283-4215-A945-0CDA2D0618D4}" srcId="{4A102ED8-56BB-461D-A42A-45F1DA6F8BB5}" destId="{02B28B4D-3182-4FF3-81F7-26D4B7AE7C27}" srcOrd="1" destOrd="0" parTransId="{D7D83DF0-EF06-4272-831D-7A4BC2D76B44}" sibTransId="{CC23AADF-ACB3-4B84-90E7-9FBCB5891211}"/>
    <dgm:cxn modelId="{C23AD171-FB80-4985-B65B-4D7E71163860}" type="presOf" srcId="{443ED69B-102C-4FC8-AF27-40F8AD1B7E62}" destId="{0ED68A60-7394-440D-924C-DDFD57FFC2EC}" srcOrd="0" destOrd="0" presId="urn:microsoft.com/office/officeart/2018/5/layout/CenteredIconLabelDescriptionList"/>
    <dgm:cxn modelId="{188F8A72-1CD3-426F-9878-1C15318E2119}" type="presOf" srcId="{02B28B4D-3182-4FF3-81F7-26D4B7AE7C27}" destId="{AF7E36D3-10D9-4160-82EA-80E91DCDDB9C}" srcOrd="0" destOrd="0" presId="urn:microsoft.com/office/officeart/2018/5/layout/CenteredIconLabelDescriptionList"/>
    <dgm:cxn modelId="{C1DF8559-B790-4A64-9A89-80024BA645D3}" srcId="{C6C2EFED-7AFD-4C85-80FA-28424E4D0F28}" destId="{443ED69B-102C-4FC8-AF27-40F8AD1B7E62}" srcOrd="0" destOrd="0" parTransId="{B5530E97-0812-41D3-8EA5-49170E47C98D}" sibTransId="{AC4FBD00-DC61-497D-A86C-42BAE9FDE590}"/>
    <dgm:cxn modelId="{0201A098-E33A-4AE8-BC9D-88F485754240}" srcId="{4A102ED8-56BB-461D-A42A-45F1DA6F8BB5}" destId="{C6C2EFED-7AFD-4C85-80FA-28424E4D0F28}" srcOrd="0" destOrd="0" parTransId="{FA053681-7727-46E9-AC6E-E85B48A5FD38}" sibTransId="{5B784BB7-29CF-4BD3-9BCA-8F8E9C51C9C0}"/>
    <dgm:cxn modelId="{925EC3D3-611F-4BF0-8EC5-5F855E22FC69}" srcId="{02B28B4D-3182-4FF3-81F7-26D4B7AE7C27}" destId="{DA4ED599-4E41-437A-A4D9-11294EADFE7F}" srcOrd="1" destOrd="0" parTransId="{A66B2FA6-4D97-478E-8F8C-0419C80C7D35}" sibTransId="{F63425DB-C25D-4521-A87C-51EF6C3676BF}"/>
    <dgm:cxn modelId="{980E03DB-C7F6-49F5-9A3C-6632F91004E1}" type="presOf" srcId="{C6C2EFED-7AFD-4C85-80FA-28424E4D0F28}" destId="{4F0C51BA-5847-4C18-9BFF-7ADC31941019}" srcOrd="0" destOrd="0" presId="urn:microsoft.com/office/officeart/2018/5/layout/CenteredIconLabelDescriptionList"/>
    <dgm:cxn modelId="{031260DD-5D16-4194-926F-141266AB654F}" srcId="{C6C2EFED-7AFD-4C85-80FA-28424E4D0F28}" destId="{C5903C91-01E8-490C-966A-4E5FFE1420FD}" srcOrd="1" destOrd="0" parTransId="{2B2A1DAE-1E2A-4026-B0E1-56F99BD2BB55}" sibTransId="{6377DBEA-72DE-4263-B9AF-BDE3A3662636}"/>
    <dgm:cxn modelId="{FE4262E0-7365-4485-96F7-ABC68BF31E4D}" type="presOf" srcId="{DA4ED599-4E41-437A-A4D9-11294EADFE7F}" destId="{4F1B8AF0-D3FD-40F7-8DF3-B926C4F4ADEE}" srcOrd="0" destOrd="1" presId="urn:microsoft.com/office/officeart/2018/5/layout/CenteredIconLabelDescriptionList"/>
    <dgm:cxn modelId="{7FB9A9A9-4747-4A46-976A-01283A9D23A7}" type="presParOf" srcId="{1E650070-DF0F-4683-90C2-C211E6926489}" destId="{76FD1D5D-68B1-41F3-9FD2-DB1F06F87665}" srcOrd="0" destOrd="0" presId="urn:microsoft.com/office/officeart/2018/5/layout/CenteredIconLabelDescriptionList"/>
    <dgm:cxn modelId="{08A8D3BC-9BE2-4C2A-B3DE-F2DE0FB3090E}" type="presParOf" srcId="{76FD1D5D-68B1-41F3-9FD2-DB1F06F87665}" destId="{71A2C201-BCDC-4F1B-9342-2735CB822D42}" srcOrd="0" destOrd="0" presId="urn:microsoft.com/office/officeart/2018/5/layout/CenteredIconLabelDescriptionList"/>
    <dgm:cxn modelId="{08B85037-B0D5-49D3-97E0-02403B86C2C5}" type="presParOf" srcId="{76FD1D5D-68B1-41F3-9FD2-DB1F06F87665}" destId="{63AE02E5-B81C-4E9E-9F6D-DDBDA494B3BF}" srcOrd="1" destOrd="0" presId="urn:microsoft.com/office/officeart/2018/5/layout/CenteredIconLabelDescriptionList"/>
    <dgm:cxn modelId="{C9382AD1-C8B8-4AA6-B962-32854C8BFDAF}" type="presParOf" srcId="{76FD1D5D-68B1-41F3-9FD2-DB1F06F87665}" destId="{4F0C51BA-5847-4C18-9BFF-7ADC31941019}" srcOrd="2" destOrd="0" presId="urn:microsoft.com/office/officeart/2018/5/layout/CenteredIconLabelDescriptionList"/>
    <dgm:cxn modelId="{B4D8425B-248C-46EB-9F80-9C4F6D4E61AB}" type="presParOf" srcId="{76FD1D5D-68B1-41F3-9FD2-DB1F06F87665}" destId="{99A7D44C-346E-411F-AE9A-EBFA17910F51}" srcOrd="3" destOrd="0" presId="urn:microsoft.com/office/officeart/2018/5/layout/CenteredIconLabelDescriptionList"/>
    <dgm:cxn modelId="{8E468467-F1B4-4037-831C-06AAC52ED68F}" type="presParOf" srcId="{76FD1D5D-68B1-41F3-9FD2-DB1F06F87665}" destId="{0ED68A60-7394-440D-924C-DDFD57FFC2EC}" srcOrd="4" destOrd="0" presId="urn:microsoft.com/office/officeart/2018/5/layout/CenteredIconLabelDescriptionList"/>
    <dgm:cxn modelId="{65F5C637-0817-4D07-826C-6785D679CABD}" type="presParOf" srcId="{1E650070-DF0F-4683-90C2-C211E6926489}" destId="{CAE9CAAB-E604-457B-87E9-C54AE89CD889}" srcOrd="1" destOrd="0" presId="urn:microsoft.com/office/officeart/2018/5/layout/CenteredIconLabelDescriptionList"/>
    <dgm:cxn modelId="{9BFBBDC7-EB11-4046-9922-19EEF1EDF3CC}" type="presParOf" srcId="{1E650070-DF0F-4683-90C2-C211E6926489}" destId="{91A30773-7D79-4EDD-8CE5-76B470DE199B}" srcOrd="2" destOrd="0" presId="urn:microsoft.com/office/officeart/2018/5/layout/CenteredIconLabelDescriptionList"/>
    <dgm:cxn modelId="{554800C6-194E-4220-BFE3-22BD076BBCBC}" type="presParOf" srcId="{91A30773-7D79-4EDD-8CE5-76B470DE199B}" destId="{ED582E53-6463-4DAC-93B7-F9AC55DDBE64}" srcOrd="0" destOrd="0" presId="urn:microsoft.com/office/officeart/2018/5/layout/CenteredIconLabelDescriptionList"/>
    <dgm:cxn modelId="{C779A8C8-5F20-474D-A0F2-D433D6B088F7}" type="presParOf" srcId="{91A30773-7D79-4EDD-8CE5-76B470DE199B}" destId="{EFFB4A41-6690-438E-AAB0-C9AA3876E537}" srcOrd="1" destOrd="0" presId="urn:microsoft.com/office/officeart/2018/5/layout/CenteredIconLabelDescriptionList"/>
    <dgm:cxn modelId="{711D18E0-0287-47BB-89E5-94124A3E562A}" type="presParOf" srcId="{91A30773-7D79-4EDD-8CE5-76B470DE199B}" destId="{AF7E36D3-10D9-4160-82EA-80E91DCDDB9C}" srcOrd="2" destOrd="0" presId="urn:microsoft.com/office/officeart/2018/5/layout/CenteredIconLabelDescriptionList"/>
    <dgm:cxn modelId="{57508395-AE15-4E01-BC87-032BF9216FC0}" type="presParOf" srcId="{91A30773-7D79-4EDD-8CE5-76B470DE199B}" destId="{1309E68E-5C5C-4ACA-B229-14EB5DA8DF84}" srcOrd="3" destOrd="0" presId="urn:microsoft.com/office/officeart/2018/5/layout/CenteredIconLabelDescriptionList"/>
    <dgm:cxn modelId="{32371E3A-5AF8-47CB-970B-B7844C21F7FD}" type="presParOf" srcId="{91A30773-7D79-4EDD-8CE5-76B470DE199B}" destId="{4F1B8AF0-D3FD-40F7-8DF3-B926C4F4ADEE}"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B66F03-D027-4ABD-A59B-DC1F461A7772}"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C0A98560-ED0D-4AA1-B566-6DBC9EFEA726}">
      <dgm:prSet custT="1"/>
      <dgm:spPr/>
      <dgm:t>
        <a:bodyPr/>
        <a:lstStyle/>
        <a:p>
          <a:r>
            <a:rPr lang="en-GB" sz="3600" dirty="0"/>
            <a:t>General experience was good.</a:t>
          </a:r>
          <a:endParaRPr lang="en-US" sz="3600" dirty="0"/>
        </a:p>
      </dgm:t>
    </dgm:pt>
    <dgm:pt modelId="{F57BE656-EF62-42D3-8C5A-ECBD7A267F9E}" type="parTrans" cxnId="{8C2ADEBD-3900-4D29-B765-C120D740C5EE}">
      <dgm:prSet/>
      <dgm:spPr/>
      <dgm:t>
        <a:bodyPr/>
        <a:lstStyle/>
        <a:p>
          <a:endParaRPr lang="en-US"/>
        </a:p>
      </dgm:t>
    </dgm:pt>
    <dgm:pt modelId="{6840E63C-AC9C-410D-85D4-015D2A65E2A0}" type="sibTrans" cxnId="{8C2ADEBD-3900-4D29-B765-C120D740C5EE}">
      <dgm:prSet/>
      <dgm:spPr/>
      <dgm:t>
        <a:bodyPr/>
        <a:lstStyle/>
        <a:p>
          <a:endParaRPr lang="en-US"/>
        </a:p>
      </dgm:t>
    </dgm:pt>
    <dgm:pt modelId="{43076460-A7CE-4AA6-9588-63C19F59587B}">
      <dgm:prSet custT="1"/>
      <dgm:spPr/>
      <dgm:t>
        <a:bodyPr/>
        <a:lstStyle/>
        <a:p>
          <a:r>
            <a:rPr lang="en-GB" sz="3600" dirty="0"/>
            <a:t>Initially there were some struggles</a:t>
          </a:r>
          <a:endParaRPr lang="en-US" sz="3600" dirty="0"/>
        </a:p>
      </dgm:t>
    </dgm:pt>
    <dgm:pt modelId="{BE9DE682-58C6-481A-A549-252C714E73C6}" type="parTrans" cxnId="{60C7AF14-EF04-4B16-9BDC-C3CEADDB0AB9}">
      <dgm:prSet/>
      <dgm:spPr/>
      <dgm:t>
        <a:bodyPr/>
        <a:lstStyle/>
        <a:p>
          <a:endParaRPr lang="en-US"/>
        </a:p>
      </dgm:t>
    </dgm:pt>
    <dgm:pt modelId="{249E6ACF-D29D-4171-8504-113914A7954A}" type="sibTrans" cxnId="{60C7AF14-EF04-4B16-9BDC-C3CEADDB0AB9}">
      <dgm:prSet/>
      <dgm:spPr/>
      <dgm:t>
        <a:bodyPr/>
        <a:lstStyle/>
        <a:p>
          <a:endParaRPr lang="en-US"/>
        </a:p>
      </dgm:t>
    </dgm:pt>
    <dgm:pt modelId="{6A71F8DD-9531-4CE8-9512-D29999C67AEB}">
      <dgm:prSet custT="1"/>
      <dgm:spPr/>
      <dgm:t>
        <a:bodyPr/>
        <a:lstStyle/>
        <a:p>
          <a:r>
            <a:rPr lang="en-GB" sz="3600" dirty="0"/>
            <a:t>Once picked up, it was good to work with.</a:t>
          </a:r>
          <a:endParaRPr lang="en-US" sz="3600" dirty="0"/>
        </a:p>
      </dgm:t>
    </dgm:pt>
    <dgm:pt modelId="{72A3F229-2C55-449E-85A4-7EBC58E14A39}" type="parTrans" cxnId="{4E6EC20A-7055-41E2-B7D1-F88591E0EA41}">
      <dgm:prSet/>
      <dgm:spPr/>
      <dgm:t>
        <a:bodyPr/>
        <a:lstStyle/>
        <a:p>
          <a:endParaRPr lang="en-US"/>
        </a:p>
      </dgm:t>
    </dgm:pt>
    <dgm:pt modelId="{1B172076-3C10-4998-92FF-EBA9DEC3CFDF}" type="sibTrans" cxnId="{4E6EC20A-7055-41E2-B7D1-F88591E0EA41}">
      <dgm:prSet/>
      <dgm:spPr/>
      <dgm:t>
        <a:bodyPr/>
        <a:lstStyle/>
        <a:p>
          <a:endParaRPr lang="en-US"/>
        </a:p>
      </dgm:t>
    </dgm:pt>
    <dgm:pt modelId="{C42EA624-D279-4B5C-85FD-A0A9672D9920}" type="pres">
      <dgm:prSet presAssocID="{99B66F03-D027-4ABD-A59B-DC1F461A7772}" presName="vert0" presStyleCnt="0">
        <dgm:presLayoutVars>
          <dgm:dir/>
          <dgm:animOne val="branch"/>
          <dgm:animLvl val="lvl"/>
        </dgm:presLayoutVars>
      </dgm:prSet>
      <dgm:spPr/>
    </dgm:pt>
    <dgm:pt modelId="{B71AF3FA-A123-4F1E-85F7-F558D6B8B95E}" type="pres">
      <dgm:prSet presAssocID="{C0A98560-ED0D-4AA1-B566-6DBC9EFEA726}" presName="thickLine" presStyleLbl="alignNode1" presStyleIdx="0" presStyleCnt="3"/>
      <dgm:spPr/>
    </dgm:pt>
    <dgm:pt modelId="{C57A1123-2C2E-4AA5-B709-FB20A20AE108}" type="pres">
      <dgm:prSet presAssocID="{C0A98560-ED0D-4AA1-B566-6DBC9EFEA726}" presName="horz1" presStyleCnt="0"/>
      <dgm:spPr/>
    </dgm:pt>
    <dgm:pt modelId="{07A34D14-A628-4EA4-B444-AFCD0D968DB2}" type="pres">
      <dgm:prSet presAssocID="{C0A98560-ED0D-4AA1-B566-6DBC9EFEA726}" presName="tx1" presStyleLbl="revTx" presStyleIdx="0" presStyleCnt="3"/>
      <dgm:spPr/>
    </dgm:pt>
    <dgm:pt modelId="{107A95BE-6691-4076-9A80-7FFA180DA8A3}" type="pres">
      <dgm:prSet presAssocID="{C0A98560-ED0D-4AA1-B566-6DBC9EFEA726}" presName="vert1" presStyleCnt="0"/>
      <dgm:spPr/>
    </dgm:pt>
    <dgm:pt modelId="{5DA74CF9-995C-41FB-8B4B-0447A1DDB365}" type="pres">
      <dgm:prSet presAssocID="{43076460-A7CE-4AA6-9588-63C19F59587B}" presName="thickLine" presStyleLbl="alignNode1" presStyleIdx="1" presStyleCnt="3"/>
      <dgm:spPr/>
    </dgm:pt>
    <dgm:pt modelId="{BBE00773-30F9-4759-9FF8-79FC7C4F63B6}" type="pres">
      <dgm:prSet presAssocID="{43076460-A7CE-4AA6-9588-63C19F59587B}" presName="horz1" presStyleCnt="0"/>
      <dgm:spPr/>
    </dgm:pt>
    <dgm:pt modelId="{F7D2E3BE-0541-48DA-907C-1561EA874E6E}" type="pres">
      <dgm:prSet presAssocID="{43076460-A7CE-4AA6-9588-63C19F59587B}" presName="tx1" presStyleLbl="revTx" presStyleIdx="1" presStyleCnt="3"/>
      <dgm:spPr/>
    </dgm:pt>
    <dgm:pt modelId="{BBEB4186-A943-4663-AC94-2A1C36F2407C}" type="pres">
      <dgm:prSet presAssocID="{43076460-A7CE-4AA6-9588-63C19F59587B}" presName="vert1" presStyleCnt="0"/>
      <dgm:spPr/>
    </dgm:pt>
    <dgm:pt modelId="{8CC008B2-8014-44A5-BE9B-6ED98DF8AF95}" type="pres">
      <dgm:prSet presAssocID="{6A71F8DD-9531-4CE8-9512-D29999C67AEB}" presName="thickLine" presStyleLbl="alignNode1" presStyleIdx="2" presStyleCnt="3"/>
      <dgm:spPr/>
    </dgm:pt>
    <dgm:pt modelId="{BA4605E4-58A1-4945-8363-2927EA6076C3}" type="pres">
      <dgm:prSet presAssocID="{6A71F8DD-9531-4CE8-9512-D29999C67AEB}" presName="horz1" presStyleCnt="0"/>
      <dgm:spPr/>
    </dgm:pt>
    <dgm:pt modelId="{6265E188-43EE-4325-A1CA-E254F29D87E4}" type="pres">
      <dgm:prSet presAssocID="{6A71F8DD-9531-4CE8-9512-D29999C67AEB}" presName="tx1" presStyleLbl="revTx" presStyleIdx="2" presStyleCnt="3"/>
      <dgm:spPr/>
    </dgm:pt>
    <dgm:pt modelId="{017FE815-175B-4C31-BF10-678FE0AFB24B}" type="pres">
      <dgm:prSet presAssocID="{6A71F8DD-9531-4CE8-9512-D29999C67AEB}" presName="vert1" presStyleCnt="0"/>
      <dgm:spPr/>
    </dgm:pt>
  </dgm:ptLst>
  <dgm:cxnLst>
    <dgm:cxn modelId="{4E6EC20A-7055-41E2-B7D1-F88591E0EA41}" srcId="{99B66F03-D027-4ABD-A59B-DC1F461A7772}" destId="{6A71F8DD-9531-4CE8-9512-D29999C67AEB}" srcOrd="2" destOrd="0" parTransId="{72A3F229-2C55-449E-85A4-7EBC58E14A39}" sibTransId="{1B172076-3C10-4998-92FF-EBA9DEC3CFDF}"/>
    <dgm:cxn modelId="{60C7AF14-EF04-4B16-9BDC-C3CEADDB0AB9}" srcId="{99B66F03-D027-4ABD-A59B-DC1F461A7772}" destId="{43076460-A7CE-4AA6-9588-63C19F59587B}" srcOrd="1" destOrd="0" parTransId="{BE9DE682-58C6-481A-A549-252C714E73C6}" sibTransId="{249E6ACF-D29D-4171-8504-113914A7954A}"/>
    <dgm:cxn modelId="{2E10C06C-FB90-4E51-BD11-A76875BFA0CF}" type="presOf" srcId="{99B66F03-D027-4ABD-A59B-DC1F461A7772}" destId="{C42EA624-D279-4B5C-85FD-A0A9672D9920}" srcOrd="0" destOrd="0" presId="urn:microsoft.com/office/officeart/2008/layout/LinedList"/>
    <dgm:cxn modelId="{12CAC957-F60F-4FC2-8E61-E781E5E345BC}" type="presOf" srcId="{C0A98560-ED0D-4AA1-B566-6DBC9EFEA726}" destId="{07A34D14-A628-4EA4-B444-AFCD0D968DB2}" srcOrd="0" destOrd="0" presId="urn:microsoft.com/office/officeart/2008/layout/LinedList"/>
    <dgm:cxn modelId="{DB919C96-FA2E-424C-9A76-9CB547EC77ED}" type="presOf" srcId="{43076460-A7CE-4AA6-9588-63C19F59587B}" destId="{F7D2E3BE-0541-48DA-907C-1561EA874E6E}" srcOrd="0" destOrd="0" presId="urn:microsoft.com/office/officeart/2008/layout/LinedList"/>
    <dgm:cxn modelId="{8C2ADEBD-3900-4D29-B765-C120D740C5EE}" srcId="{99B66F03-D027-4ABD-A59B-DC1F461A7772}" destId="{C0A98560-ED0D-4AA1-B566-6DBC9EFEA726}" srcOrd="0" destOrd="0" parTransId="{F57BE656-EF62-42D3-8C5A-ECBD7A267F9E}" sibTransId="{6840E63C-AC9C-410D-85D4-015D2A65E2A0}"/>
    <dgm:cxn modelId="{F6EF41CC-6E1A-4965-821B-0FA6CD4329F6}" type="presOf" srcId="{6A71F8DD-9531-4CE8-9512-D29999C67AEB}" destId="{6265E188-43EE-4325-A1CA-E254F29D87E4}" srcOrd="0" destOrd="0" presId="urn:microsoft.com/office/officeart/2008/layout/LinedList"/>
    <dgm:cxn modelId="{20221ACD-1C59-44ED-9F03-0268D1CF8E98}" type="presParOf" srcId="{C42EA624-D279-4B5C-85FD-A0A9672D9920}" destId="{B71AF3FA-A123-4F1E-85F7-F558D6B8B95E}" srcOrd="0" destOrd="0" presId="urn:microsoft.com/office/officeart/2008/layout/LinedList"/>
    <dgm:cxn modelId="{B234BD59-134A-4C99-A34A-E756E98603E0}" type="presParOf" srcId="{C42EA624-D279-4B5C-85FD-A0A9672D9920}" destId="{C57A1123-2C2E-4AA5-B709-FB20A20AE108}" srcOrd="1" destOrd="0" presId="urn:microsoft.com/office/officeart/2008/layout/LinedList"/>
    <dgm:cxn modelId="{ED2F5DD3-FD25-43C3-80EA-D7101C65F28F}" type="presParOf" srcId="{C57A1123-2C2E-4AA5-B709-FB20A20AE108}" destId="{07A34D14-A628-4EA4-B444-AFCD0D968DB2}" srcOrd="0" destOrd="0" presId="urn:microsoft.com/office/officeart/2008/layout/LinedList"/>
    <dgm:cxn modelId="{CF9B02AC-8435-44F8-BB73-72D3CBA2C872}" type="presParOf" srcId="{C57A1123-2C2E-4AA5-B709-FB20A20AE108}" destId="{107A95BE-6691-4076-9A80-7FFA180DA8A3}" srcOrd="1" destOrd="0" presId="urn:microsoft.com/office/officeart/2008/layout/LinedList"/>
    <dgm:cxn modelId="{3EF62EEB-D795-442D-A40E-3B9BAB3E1EB1}" type="presParOf" srcId="{C42EA624-D279-4B5C-85FD-A0A9672D9920}" destId="{5DA74CF9-995C-41FB-8B4B-0447A1DDB365}" srcOrd="2" destOrd="0" presId="urn:microsoft.com/office/officeart/2008/layout/LinedList"/>
    <dgm:cxn modelId="{FE8EBBC3-278D-46FD-B318-193A7F850E18}" type="presParOf" srcId="{C42EA624-D279-4B5C-85FD-A0A9672D9920}" destId="{BBE00773-30F9-4759-9FF8-79FC7C4F63B6}" srcOrd="3" destOrd="0" presId="urn:microsoft.com/office/officeart/2008/layout/LinedList"/>
    <dgm:cxn modelId="{A9EBA25A-6265-4AC9-B51B-A99AAD84F6AF}" type="presParOf" srcId="{BBE00773-30F9-4759-9FF8-79FC7C4F63B6}" destId="{F7D2E3BE-0541-48DA-907C-1561EA874E6E}" srcOrd="0" destOrd="0" presId="urn:microsoft.com/office/officeart/2008/layout/LinedList"/>
    <dgm:cxn modelId="{92E177A0-7C08-41D8-AAC3-5627C8792B4C}" type="presParOf" srcId="{BBE00773-30F9-4759-9FF8-79FC7C4F63B6}" destId="{BBEB4186-A943-4663-AC94-2A1C36F2407C}" srcOrd="1" destOrd="0" presId="urn:microsoft.com/office/officeart/2008/layout/LinedList"/>
    <dgm:cxn modelId="{5CD46CDB-31FE-4B6D-AD54-6946BCBA14EB}" type="presParOf" srcId="{C42EA624-D279-4B5C-85FD-A0A9672D9920}" destId="{8CC008B2-8014-44A5-BE9B-6ED98DF8AF95}" srcOrd="4" destOrd="0" presId="urn:microsoft.com/office/officeart/2008/layout/LinedList"/>
    <dgm:cxn modelId="{7AC52918-40F7-4F35-BDA8-5B47A35884C2}" type="presParOf" srcId="{C42EA624-D279-4B5C-85FD-A0A9672D9920}" destId="{BA4605E4-58A1-4945-8363-2927EA6076C3}" srcOrd="5" destOrd="0" presId="urn:microsoft.com/office/officeart/2008/layout/LinedList"/>
    <dgm:cxn modelId="{1DAACE21-0792-49B1-8736-8357BD793181}" type="presParOf" srcId="{BA4605E4-58A1-4945-8363-2927EA6076C3}" destId="{6265E188-43EE-4325-A1CA-E254F29D87E4}" srcOrd="0" destOrd="0" presId="urn:microsoft.com/office/officeart/2008/layout/LinedList"/>
    <dgm:cxn modelId="{0799AFD4-4411-4AE4-AC3F-CD9A3C5C9EB9}" type="presParOf" srcId="{BA4605E4-58A1-4945-8363-2927EA6076C3}" destId="{017FE815-175B-4C31-BF10-678FE0AFB24B}"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A3DD6-F4D4-4C97-BC7D-A72E3D71297F}">
      <dsp:nvSpPr>
        <dsp:cNvPr id="0" name=""/>
        <dsp:cNvSpPr/>
      </dsp:nvSpPr>
      <dsp:spPr>
        <a:xfrm>
          <a:off x="682185" y="0"/>
          <a:ext cx="5536141" cy="5536141"/>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FE73E-E687-4E8C-873E-497FBD356537}">
      <dsp:nvSpPr>
        <dsp:cNvPr id="0" name=""/>
        <dsp:cNvSpPr/>
      </dsp:nvSpPr>
      <dsp:spPr>
        <a:xfrm>
          <a:off x="1208118" y="525933"/>
          <a:ext cx="2159094" cy="21590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Javascript overview</a:t>
          </a:r>
          <a:endParaRPr lang="en-US" sz="2300" kern="1200" dirty="0"/>
        </a:p>
      </dsp:txBody>
      <dsp:txXfrm>
        <a:off x="1313516" y="631331"/>
        <a:ext cx="1948298" cy="1948298"/>
      </dsp:txXfrm>
    </dsp:sp>
    <dsp:sp modelId="{AF950548-0D95-4FA2-8BE5-2F0A70EABC26}">
      <dsp:nvSpPr>
        <dsp:cNvPr id="0" name=""/>
        <dsp:cNvSpPr/>
      </dsp:nvSpPr>
      <dsp:spPr>
        <a:xfrm>
          <a:off x="3533298" y="525933"/>
          <a:ext cx="2159094" cy="21590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t>Technology within mobile games</a:t>
          </a:r>
          <a:endParaRPr lang="en-US" sz="2300" kern="1200"/>
        </a:p>
        <a:p>
          <a:pPr marL="171450" lvl="1" indent="-171450" algn="l" defTabSz="800100">
            <a:lnSpc>
              <a:spcPct val="90000"/>
            </a:lnSpc>
            <a:spcBef>
              <a:spcPct val="0"/>
            </a:spcBef>
            <a:spcAft>
              <a:spcPct val="15000"/>
            </a:spcAft>
            <a:buChar char="•"/>
          </a:pPr>
          <a:r>
            <a:rPr lang="en-GB" sz="1800" kern="1200"/>
            <a:t>Technical design</a:t>
          </a:r>
          <a:endParaRPr lang="en-US" sz="1800" kern="1200"/>
        </a:p>
        <a:p>
          <a:pPr marL="171450" lvl="1" indent="-171450" algn="l" defTabSz="800100">
            <a:lnSpc>
              <a:spcPct val="90000"/>
            </a:lnSpc>
            <a:spcBef>
              <a:spcPct val="0"/>
            </a:spcBef>
            <a:spcAft>
              <a:spcPct val="15000"/>
            </a:spcAft>
            <a:buChar char="•"/>
          </a:pPr>
          <a:r>
            <a:rPr lang="en-GB" sz="1800" kern="1200"/>
            <a:t>Techniques used</a:t>
          </a:r>
          <a:endParaRPr lang="en-US" sz="1800" kern="1200"/>
        </a:p>
      </dsp:txBody>
      <dsp:txXfrm>
        <a:off x="3638696" y="631331"/>
        <a:ext cx="1948298" cy="1948298"/>
      </dsp:txXfrm>
    </dsp:sp>
    <dsp:sp modelId="{B25ABE5F-AB72-4185-90FF-298233802ED7}">
      <dsp:nvSpPr>
        <dsp:cNvPr id="0" name=""/>
        <dsp:cNvSpPr/>
      </dsp:nvSpPr>
      <dsp:spPr>
        <a:xfrm>
          <a:off x="1208118" y="2851112"/>
          <a:ext cx="2159094" cy="21590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Overview of MGD 1</a:t>
          </a:r>
          <a:endParaRPr lang="en-US" sz="2300" kern="1200"/>
        </a:p>
      </dsp:txBody>
      <dsp:txXfrm>
        <a:off x="1313516" y="2956510"/>
        <a:ext cx="1948298" cy="1948298"/>
      </dsp:txXfrm>
    </dsp:sp>
    <dsp:sp modelId="{4EDA0F41-13A9-4150-8C97-0EBAAE1AA489}">
      <dsp:nvSpPr>
        <dsp:cNvPr id="0" name=""/>
        <dsp:cNvSpPr/>
      </dsp:nvSpPr>
      <dsp:spPr>
        <a:xfrm>
          <a:off x="3533298" y="2851112"/>
          <a:ext cx="2159094" cy="21590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Further development to MGD 1</a:t>
          </a:r>
          <a:endParaRPr lang="en-US" sz="2300" kern="1200" dirty="0"/>
        </a:p>
      </dsp:txBody>
      <dsp:txXfrm>
        <a:off x="3638696" y="2956510"/>
        <a:ext cx="1948298" cy="1948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542F8-3012-47FF-B65D-5419637B62A5}">
      <dsp:nvSpPr>
        <dsp:cNvPr id="0" name=""/>
        <dsp:cNvSpPr/>
      </dsp:nvSpPr>
      <dsp:spPr>
        <a:xfrm>
          <a:off x="0" y="363450"/>
          <a:ext cx="6900512" cy="1398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99872" rIns="535556"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a:t>Dynamic programming language</a:t>
          </a:r>
          <a:endParaRPr lang="en-US" sz="2400" kern="1200"/>
        </a:p>
        <a:p>
          <a:pPr marL="228600" lvl="1" indent="-228600" algn="l" defTabSz="1066800">
            <a:lnSpc>
              <a:spcPct val="90000"/>
            </a:lnSpc>
            <a:spcBef>
              <a:spcPct val="0"/>
            </a:spcBef>
            <a:spcAft>
              <a:spcPct val="15000"/>
            </a:spcAft>
            <a:buChar char="•"/>
          </a:pPr>
          <a:r>
            <a:rPr lang="en-GB" sz="2400" kern="1200"/>
            <a:t>Webpages</a:t>
          </a:r>
          <a:endParaRPr lang="en-US" sz="2400" kern="1200"/>
        </a:p>
      </dsp:txBody>
      <dsp:txXfrm>
        <a:off x="0" y="363450"/>
        <a:ext cx="6900512" cy="1398600"/>
      </dsp:txXfrm>
    </dsp:sp>
    <dsp:sp modelId="{9A486EE1-A805-4C42-96FC-87E2AC84F1AB}">
      <dsp:nvSpPr>
        <dsp:cNvPr id="0" name=""/>
        <dsp:cNvSpPr/>
      </dsp:nvSpPr>
      <dsp:spPr>
        <a:xfrm>
          <a:off x="345025" y="9210"/>
          <a:ext cx="4830358"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66800">
            <a:lnSpc>
              <a:spcPct val="90000"/>
            </a:lnSpc>
            <a:spcBef>
              <a:spcPct val="0"/>
            </a:spcBef>
            <a:spcAft>
              <a:spcPct val="35000"/>
            </a:spcAft>
            <a:buNone/>
          </a:pPr>
          <a:r>
            <a:rPr lang="en-GB" sz="2400" kern="1200"/>
            <a:t>What is Javascript?</a:t>
          </a:r>
          <a:endParaRPr lang="en-US" sz="2400" kern="1200"/>
        </a:p>
      </dsp:txBody>
      <dsp:txXfrm>
        <a:off x="379610" y="43795"/>
        <a:ext cx="4761188" cy="639310"/>
      </dsp:txXfrm>
    </dsp:sp>
    <dsp:sp modelId="{1E98618A-FCFC-4FE8-B1E5-C01AE802F657}">
      <dsp:nvSpPr>
        <dsp:cNvPr id="0" name=""/>
        <dsp:cNvSpPr/>
      </dsp:nvSpPr>
      <dsp:spPr>
        <a:xfrm>
          <a:off x="0" y="2245890"/>
          <a:ext cx="6900512" cy="1398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99872" rIns="535556"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a:t>Less server interaction needed</a:t>
          </a:r>
          <a:endParaRPr lang="en-US" sz="2400" kern="1200"/>
        </a:p>
        <a:p>
          <a:pPr marL="228600" lvl="1" indent="-228600" algn="l" defTabSz="1066800">
            <a:lnSpc>
              <a:spcPct val="90000"/>
            </a:lnSpc>
            <a:spcBef>
              <a:spcPct val="0"/>
            </a:spcBef>
            <a:spcAft>
              <a:spcPct val="15000"/>
            </a:spcAft>
            <a:buChar char="•"/>
          </a:pPr>
          <a:r>
            <a:rPr lang="en-GB" sz="2400" kern="1200"/>
            <a:t>No compilation required</a:t>
          </a:r>
          <a:endParaRPr lang="en-US" sz="2400" kern="1200"/>
        </a:p>
      </dsp:txBody>
      <dsp:txXfrm>
        <a:off x="0" y="2245890"/>
        <a:ext cx="6900512" cy="1398600"/>
      </dsp:txXfrm>
    </dsp:sp>
    <dsp:sp modelId="{637A6F20-9FA7-478B-89D0-DE0C43B90C8C}">
      <dsp:nvSpPr>
        <dsp:cNvPr id="0" name=""/>
        <dsp:cNvSpPr/>
      </dsp:nvSpPr>
      <dsp:spPr>
        <a:xfrm>
          <a:off x="345025" y="1891650"/>
          <a:ext cx="4830358"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66800">
            <a:lnSpc>
              <a:spcPct val="90000"/>
            </a:lnSpc>
            <a:spcBef>
              <a:spcPct val="0"/>
            </a:spcBef>
            <a:spcAft>
              <a:spcPct val="35000"/>
            </a:spcAft>
            <a:buNone/>
          </a:pPr>
          <a:r>
            <a:rPr lang="en-GB" sz="2400" kern="1200"/>
            <a:t>Advantages</a:t>
          </a:r>
          <a:endParaRPr lang="en-US" sz="2400" kern="1200"/>
        </a:p>
      </dsp:txBody>
      <dsp:txXfrm>
        <a:off x="379610" y="1926235"/>
        <a:ext cx="4761188" cy="639310"/>
      </dsp:txXfrm>
    </dsp:sp>
    <dsp:sp modelId="{E8C4F4B0-DA0D-4339-871D-A0DF727729A9}">
      <dsp:nvSpPr>
        <dsp:cNvPr id="0" name=""/>
        <dsp:cNvSpPr/>
      </dsp:nvSpPr>
      <dsp:spPr>
        <a:xfrm>
          <a:off x="0" y="4128330"/>
          <a:ext cx="6900512" cy="1398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99872" rIns="535556"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a:t>Security</a:t>
          </a:r>
          <a:endParaRPr lang="en-US" sz="2400" kern="1200"/>
        </a:p>
        <a:p>
          <a:pPr marL="228600" lvl="1" indent="-228600" algn="l" defTabSz="1066800">
            <a:lnSpc>
              <a:spcPct val="90000"/>
            </a:lnSpc>
            <a:spcBef>
              <a:spcPct val="0"/>
            </a:spcBef>
            <a:spcAft>
              <a:spcPct val="15000"/>
            </a:spcAft>
            <a:buChar char="•"/>
          </a:pPr>
          <a:r>
            <a:rPr lang="en-GB" sz="2400" kern="1200"/>
            <a:t>Single error can break code</a:t>
          </a:r>
          <a:endParaRPr lang="en-US" sz="2400" kern="1200"/>
        </a:p>
      </dsp:txBody>
      <dsp:txXfrm>
        <a:off x="0" y="4128330"/>
        <a:ext cx="6900512" cy="1398600"/>
      </dsp:txXfrm>
    </dsp:sp>
    <dsp:sp modelId="{A0FE1A60-7B38-417F-8F0A-DE52B6EA399D}">
      <dsp:nvSpPr>
        <dsp:cNvPr id="0" name=""/>
        <dsp:cNvSpPr/>
      </dsp:nvSpPr>
      <dsp:spPr>
        <a:xfrm>
          <a:off x="345025" y="3774090"/>
          <a:ext cx="4830358"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66800">
            <a:lnSpc>
              <a:spcPct val="90000"/>
            </a:lnSpc>
            <a:spcBef>
              <a:spcPct val="0"/>
            </a:spcBef>
            <a:spcAft>
              <a:spcPct val="35000"/>
            </a:spcAft>
            <a:buNone/>
          </a:pPr>
          <a:r>
            <a:rPr lang="en-GB" sz="2400" kern="1200"/>
            <a:t>Disadvantages</a:t>
          </a:r>
          <a:endParaRPr lang="en-US" sz="2400" kern="1200"/>
        </a:p>
      </dsp:txBody>
      <dsp:txXfrm>
        <a:off x="379610" y="3808675"/>
        <a:ext cx="4761188"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93A23-0D03-4482-B68B-362CED4F244A}">
      <dsp:nvSpPr>
        <dsp:cNvPr id="0" name=""/>
        <dsp:cNvSpPr/>
      </dsp:nvSpPr>
      <dsp:spPr>
        <a:xfrm>
          <a:off x="0" y="539670"/>
          <a:ext cx="6900512" cy="186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66496" rIns="535556" bIns="227584" numCol="1" spcCol="1270" anchor="t" anchorCtr="0">
          <a:noAutofit/>
        </a:bodyPr>
        <a:lstStyle/>
        <a:p>
          <a:pPr marL="285750" lvl="1" indent="-285750" algn="l" defTabSz="1422400">
            <a:lnSpc>
              <a:spcPct val="90000"/>
            </a:lnSpc>
            <a:spcBef>
              <a:spcPct val="0"/>
            </a:spcBef>
            <a:spcAft>
              <a:spcPct val="15000"/>
            </a:spcAft>
            <a:buChar char="•"/>
          </a:pPr>
          <a:r>
            <a:rPr lang="en-GB" sz="3200" kern="1200"/>
            <a:t>Scaling UI</a:t>
          </a:r>
          <a:endParaRPr lang="en-US" sz="3200" kern="1200"/>
        </a:p>
        <a:p>
          <a:pPr marL="285750" lvl="1" indent="-285750" algn="l" defTabSz="1422400">
            <a:lnSpc>
              <a:spcPct val="90000"/>
            </a:lnSpc>
            <a:spcBef>
              <a:spcPct val="0"/>
            </a:spcBef>
            <a:spcAft>
              <a:spcPct val="15000"/>
            </a:spcAft>
            <a:buChar char="•"/>
          </a:pPr>
          <a:r>
            <a:rPr lang="en-GB" sz="3200" kern="1200"/>
            <a:t>Wider viewport</a:t>
          </a:r>
          <a:endParaRPr lang="en-US" sz="3200" kern="1200"/>
        </a:p>
      </dsp:txBody>
      <dsp:txXfrm>
        <a:off x="0" y="539670"/>
        <a:ext cx="6900512" cy="1864800"/>
      </dsp:txXfrm>
    </dsp:sp>
    <dsp:sp modelId="{B1998665-70F0-4750-84EC-598AABF03C2D}">
      <dsp:nvSpPr>
        <dsp:cNvPr id="0" name=""/>
        <dsp:cNvSpPr/>
      </dsp:nvSpPr>
      <dsp:spPr>
        <a:xfrm>
          <a:off x="345025" y="67350"/>
          <a:ext cx="4830358" cy="9446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422400">
            <a:lnSpc>
              <a:spcPct val="90000"/>
            </a:lnSpc>
            <a:spcBef>
              <a:spcPct val="0"/>
            </a:spcBef>
            <a:spcAft>
              <a:spcPct val="35000"/>
            </a:spcAft>
            <a:buNone/>
          </a:pPr>
          <a:r>
            <a:rPr lang="en-GB" sz="3200" kern="1200"/>
            <a:t>Aspect ratio</a:t>
          </a:r>
          <a:endParaRPr lang="en-US" sz="3200" kern="1200"/>
        </a:p>
      </dsp:txBody>
      <dsp:txXfrm>
        <a:off x="391139" y="113464"/>
        <a:ext cx="4738130" cy="852412"/>
      </dsp:txXfrm>
    </dsp:sp>
    <dsp:sp modelId="{B3CF0A92-121B-4EA5-881A-FC3F5CC1C2C1}">
      <dsp:nvSpPr>
        <dsp:cNvPr id="0" name=""/>
        <dsp:cNvSpPr/>
      </dsp:nvSpPr>
      <dsp:spPr>
        <a:xfrm>
          <a:off x="0" y="3049590"/>
          <a:ext cx="6900512" cy="2419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66496" rIns="535556" bIns="227584" numCol="1" spcCol="1270" anchor="t" anchorCtr="0">
          <a:noAutofit/>
        </a:bodyPr>
        <a:lstStyle/>
        <a:p>
          <a:pPr marL="285750" lvl="1" indent="-285750" algn="l" defTabSz="1422400">
            <a:lnSpc>
              <a:spcPct val="90000"/>
            </a:lnSpc>
            <a:spcBef>
              <a:spcPct val="0"/>
            </a:spcBef>
            <a:spcAft>
              <a:spcPct val="15000"/>
            </a:spcAft>
            <a:buChar char="•"/>
          </a:pPr>
          <a:r>
            <a:rPr lang="en-GB" sz="3200" kern="1200"/>
            <a:t>Touch</a:t>
          </a:r>
          <a:endParaRPr lang="en-US" sz="3200" kern="1200"/>
        </a:p>
        <a:p>
          <a:pPr marL="285750" lvl="1" indent="-285750" algn="l" defTabSz="1422400">
            <a:lnSpc>
              <a:spcPct val="90000"/>
            </a:lnSpc>
            <a:spcBef>
              <a:spcPct val="0"/>
            </a:spcBef>
            <a:spcAft>
              <a:spcPct val="15000"/>
            </a:spcAft>
            <a:buChar char="•"/>
          </a:pPr>
          <a:r>
            <a:rPr lang="en-GB" sz="3200" kern="1200"/>
            <a:t>UI placement</a:t>
          </a:r>
          <a:endParaRPr lang="en-US" sz="3200" kern="1200"/>
        </a:p>
        <a:p>
          <a:pPr marL="285750" lvl="1" indent="-285750" algn="l" defTabSz="1422400">
            <a:lnSpc>
              <a:spcPct val="90000"/>
            </a:lnSpc>
            <a:spcBef>
              <a:spcPct val="0"/>
            </a:spcBef>
            <a:spcAft>
              <a:spcPct val="15000"/>
            </a:spcAft>
            <a:buChar char="•"/>
          </a:pPr>
          <a:r>
            <a:rPr lang="en-GB" sz="3200" kern="1200"/>
            <a:t>Scale</a:t>
          </a:r>
          <a:endParaRPr lang="en-US" sz="3200" kern="1200"/>
        </a:p>
      </dsp:txBody>
      <dsp:txXfrm>
        <a:off x="0" y="3049590"/>
        <a:ext cx="6900512" cy="2419200"/>
      </dsp:txXfrm>
    </dsp:sp>
    <dsp:sp modelId="{7D11336A-326C-43D3-9C46-72B9E5506870}">
      <dsp:nvSpPr>
        <dsp:cNvPr id="0" name=""/>
        <dsp:cNvSpPr/>
      </dsp:nvSpPr>
      <dsp:spPr>
        <a:xfrm>
          <a:off x="345025" y="2577270"/>
          <a:ext cx="4830358" cy="9446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422400">
            <a:lnSpc>
              <a:spcPct val="90000"/>
            </a:lnSpc>
            <a:spcBef>
              <a:spcPct val="0"/>
            </a:spcBef>
            <a:spcAft>
              <a:spcPct val="35000"/>
            </a:spcAft>
            <a:buNone/>
          </a:pPr>
          <a:r>
            <a:rPr lang="en-GB" sz="3200" kern="1200"/>
            <a:t>Visibility</a:t>
          </a:r>
          <a:endParaRPr lang="en-US" sz="3200" kern="1200"/>
        </a:p>
      </dsp:txBody>
      <dsp:txXfrm>
        <a:off x="391139" y="2623384"/>
        <a:ext cx="4738130" cy="852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2C201-BCDC-4F1B-9342-2735CB822D42}">
      <dsp:nvSpPr>
        <dsp:cNvPr id="0" name=""/>
        <dsp:cNvSpPr/>
      </dsp:nvSpPr>
      <dsp:spPr>
        <a:xfrm>
          <a:off x="1959228" y="80875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0C51BA-5847-4C18-9BFF-7ADC31941019}">
      <dsp:nvSpPr>
        <dsp:cNvPr id="0" name=""/>
        <dsp:cNvSpPr/>
      </dsp:nvSpPr>
      <dsp:spPr>
        <a:xfrm>
          <a:off x="555228" y="244622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GB" sz="3600" kern="1200"/>
            <a:t>Web App</a:t>
          </a:r>
          <a:endParaRPr lang="en-US" sz="3600" kern="1200"/>
        </a:p>
      </dsp:txBody>
      <dsp:txXfrm>
        <a:off x="555228" y="2446228"/>
        <a:ext cx="4320000" cy="648000"/>
      </dsp:txXfrm>
    </dsp:sp>
    <dsp:sp modelId="{0ED68A60-7394-440D-924C-DDFD57FFC2EC}">
      <dsp:nvSpPr>
        <dsp:cNvPr id="0" name=""/>
        <dsp:cNvSpPr/>
      </dsp:nvSpPr>
      <dsp:spPr>
        <a:xfrm>
          <a:off x="555228" y="3152586"/>
          <a:ext cx="4320000" cy="57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App made to be played on browser only</a:t>
          </a:r>
          <a:endParaRPr lang="en-US" sz="1700" kern="1200"/>
        </a:p>
        <a:p>
          <a:pPr marL="0" lvl="0" indent="0" algn="ctr" defTabSz="755650">
            <a:lnSpc>
              <a:spcPct val="90000"/>
            </a:lnSpc>
            <a:spcBef>
              <a:spcPct val="0"/>
            </a:spcBef>
            <a:spcAft>
              <a:spcPct val="35000"/>
            </a:spcAft>
            <a:buNone/>
          </a:pPr>
          <a:r>
            <a:rPr lang="en-GB" sz="1700" kern="1200"/>
            <a:t>Doesn’t need to be downloaded.</a:t>
          </a:r>
          <a:endParaRPr lang="en-US" sz="1700" kern="1200"/>
        </a:p>
      </dsp:txBody>
      <dsp:txXfrm>
        <a:off x="555228" y="3152586"/>
        <a:ext cx="4320000" cy="574079"/>
      </dsp:txXfrm>
    </dsp:sp>
    <dsp:sp modelId="{ED582E53-6463-4DAC-93B7-F9AC55DDBE64}">
      <dsp:nvSpPr>
        <dsp:cNvPr id="0" name=""/>
        <dsp:cNvSpPr/>
      </dsp:nvSpPr>
      <dsp:spPr>
        <a:xfrm>
          <a:off x="7035228" y="80875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7E36D3-10D9-4160-82EA-80E91DCDDB9C}">
      <dsp:nvSpPr>
        <dsp:cNvPr id="0" name=""/>
        <dsp:cNvSpPr/>
      </dsp:nvSpPr>
      <dsp:spPr>
        <a:xfrm>
          <a:off x="5631228" y="244622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GB" sz="3600" kern="1200"/>
            <a:t>Native App</a:t>
          </a:r>
          <a:endParaRPr lang="en-US" sz="3600" kern="1200"/>
        </a:p>
      </dsp:txBody>
      <dsp:txXfrm>
        <a:off x="5631228" y="2446228"/>
        <a:ext cx="4320000" cy="648000"/>
      </dsp:txXfrm>
    </dsp:sp>
    <dsp:sp modelId="{4F1B8AF0-D3FD-40F7-8DF3-B926C4F4ADEE}">
      <dsp:nvSpPr>
        <dsp:cNvPr id="0" name=""/>
        <dsp:cNvSpPr/>
      </dsp:nvSpPr>
      <dsp:spPr>
        <a:xfrm>
          <a:off x="5631228" y="3152586"/>
          <a:ext cx="4320000" cy="57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App which is to be downloaded on phone</a:t>
          </a:r>
          <a:endParaRPr lang="en-US" sz="1700" kern="1200"/>
        </a:p>
        <a:p>
          <a:pPr marL="0" lvl="0" indent="0" algn="ctr" defTabSz="755650">
            <a:lnSpc>
              <a:spcPct val="90000"/>
            </a:lnSpc>
            <a:spcBef>
              <a:spcPct val="0"/>
            </a:spcBef>
            <a:spcAft>
              <a:spcPct val="35000"/>
            </a:spcAft>
            <a:buNone/>
          </a:pPr>
          <a:r>
            <a:rPr lang="en-GB" sz="1700" kern="1200"/>
            <a:t>Fewer restrictions</a:t>
          </a:r>
          <a:endParaRPr lang="en-US" sz="1700" kern="1200"/>
        </a:p>
      </dsp:txBody>
      <dsp:txXfrm>
        <a:off x="5631228" y="3152586"/>
        <a:ext cx="4320000" cy="5740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AF3FA-A123-4F1E-85F7-F558D6B8B95E}">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A34D14-A628-4EA4-B444-AFCD0D968DB2}">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dirty="0"/>
            <a:t>General experience was good.</a:t>
          </a:r>
          <a:endParaRPr lang="en-US" sz="3600" kern="1200" dirty="0"/>
        </a:p>
      </dsp:txBody>
      <dsp:txXfrm>
        <a:off x="0" y="2703"/>
        <a:ext cx="6900512" cy="1843578"/>
      </dsp:txXfrm>
    </dsp:sp>
    <dsp:sp modelId="{5DA74CF9-995C-41FB-8B4B-0447A1DDB365}">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D2E3BE-0541-48DA-907C-1561EA874E6E}">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dirty="0"/>
            <a:t>Initially there were some struggles</a:t>
          </a:r>
          <a:endParaRPr lang="en-US" sz="3600" kern="1200" dirty="0"/>
        </a:p>
      </dsp:txBody>
      <dsp:txXfrm>
        <a:off x="0" y="1846281"/>
        <a:ext cx="6900512" cy="1843578"/>
      </dsp:txXfrm>
    </dsp:sp>
    <dsp:sp modelId="{8CC008B2-8014-44A5-BE9B-6ED98DF8AF95}">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5E188-43EE-4325-A1CA-E254F29D87E4}">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dirty="0"/>
            <a:t>Once picked up, it was good to work with.</a:t>
          </a:r>
          <a:endParaRPr lang="en-US" sz="3600" kern="1200" dirty="0"/>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BCD63-BCD8-493B-B12D-E461E729841E}" type="datetimeFigureOut">
              <a:rPr lang="en-GB" smtClean="0"/>
              <a:t>14/01/2021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3EC250-5CBC-428F-B8A1-E63D49C050FD}" type="slidenum">
              <a:rPr lang="en-GB" smtClean="0"/>
              <a:t>‹#›</a:t>
            </a:fld>
            <a:endParaRPr lang="en-GB"/>
          </a:p>
        </p:txBody>
      </p:sp>
    </p:spTree>
    <p:extLst>
      <p:ext uri="{BB962C8B-B14F-4D97-AF65-F5344CB8AC3E}">
        <p14:creationId xmlns:p14="http://schemas.microsoft.com/office/powerpoint/2010/main" val="1098961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creating mobile games specifically, there will be issues that will arise and you will have to find ways around this. One issue could be that different mobile devices have different aspect ratios, meaning the screen will either be larger or smaller that anticipated. To combat this, a </a:t>
            </a:r>
            <a:r>
              <a:rPr lang="en-GB" dirty="0" err="1"/>
              <a:t>ui</a:t>
            </a:r>
            <a:r>
              <a:rPr lang="en-GB" dirty="0"/>
              <a:t> scaler can be implemented so the UI fits on the screen in a way that seems fit. Also if the user is using a wider screen, you will have to decide whether to let the player see more of the screen or if this gives the player an advantage over players with smaller screens, then you will have to zoom in the game so that this will not be an issue.</a:t>
            </a:r>
          </a:p>
          <a:p>
            <a:r>
              <a:rPr lang="en-GB" dirty="0"/>
              <a:t>Another issue could be that if a player has a virtual joystick on screen, will using it block the players visibility of the game, making it much harder to see where they are going or seeing enemies and such. A good way around this would be to move a player by touch, or if a virtual joystick is a necessity then to think more about the placement of it so that it does not block the players view. Scaling the joystick will also help.</a:t>
            </a:r>
          </a:p>
        </p:txBody>
      </p:sp>
      <p:sp>
        <p:nvSpPr>
          <p:cNvPr id="4" name="Slide Number Placeholder 3"/>
          <p:cNvSpPr>
            <a:spLocks noGrp="1"/>
          </p:cNvSpPr>
          <p:nvPr>
            <p:ph type="sldNum" sz="quarter" idx="5"/>
          </p:nvPr>
        </p:nvSpPr>
        <p:spPr/>
        <p:txBody>
          <a:bodyPr/>
          <a:lstStyle/>
          <a:p>
            <a:fld id="{9F3EC250-5CBC-428F-B8A1-E63D49C050FD}" type="slidenum">
              <a:rPr lang="en-GB" smtClean="0"/>
              <a:t>7</a:t>
            </a:fld>
            <a:endParaRPr lang="en-GB"/>
          </a:p>
        </p:txBody>
      </p:sp>
    </p:spTree>
    <p:extLst>
      <p:ext uri="{BB962C8B-B14F-4D97-AF65-F5344CB8AC3E}">
        <p14:creationId xmlns:p14="http://schemas.microsoft.com/office/powerpoint/2010/main" val="345294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general experience with this coursework was very good, I believe I have benefitted from this experience as it is a new language I can now say I have come to terms with. Initially, I struggled as it was a completely new language and I wasn’t sure of what I was doing.</a:t>
            </a:r>
          </a:p>
          <a:p>
            <a:r>
              <a:rPr lang="en-GB" dirty="0"/>
              <a:t>Once I started to understand the language more, I enjoyed working with it as it didn’t take long to pick up, and was simpler to work with compared to other languages I have worked with before.</a:t>
            </a:r>
          </a:p>
        </p:txBody>
      </p:sp>
      <p:sp>
        <p:nvSpPr>
          <p:cNvPr id="4" name="Slide Number Placeholder 3"/>
          <p:cNvSpPr>
            <a:spLocks noGrp="1"/>
          </p:cNvSpPr>
          <p:nvPr>
            <p:ph type="sldNum" sz="quarter" idx="5"/>
          </p:nvPr>
        </p:nvSpPr>
        <p:spPr/>
        <p:txBody>
          <a:bodyPr/>
          <a:lstStyle/>
          <a:p>
            <a:fld id="{9F3EC250-5CBC-428F-B8A1-E63D49C050FD}" type="slidenum">
              <a:rPr lang="en-GB" smtClean="0"/>
              <a:t>15</a:t>
            </a:fld>
            <a:endParaRPr lang="en-GB"/>
          </a:p>
        </p:txBody>
      </p:sp>
    </p:spTree>
    <p:extLst>
      <p:ext uri="{BB962C8B-B14F-4D97-AF65-F5344CB8AC3E}">
        <p14:creationId xmlns:p14="http://schemas.microsoft.com/office/powerpoint/2010/main" val="422769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it comes to implementing this extra functionality, thought has already been put into creating these, however, with the deadline closing, I thought it would be best to leave these out for now and return at a later to implement them.</a:t>
            </a:r>
          </a:p>
          <a:p>
            <a:r>
              <a:rPr lang="en-GB" dirty="0"/>
              <a:t>With the extra enemies, The enemies that would require an extra hit would start with a protective shield around them which would have to be jumped on first to destroy it, this would result in the player bouncing back up, which the player would have to control to either land back on the enemy’s head or to land and then return to destroy it.</a:t>
            </a:r>
          </a:p>
          <a:p>
            <a:r>
              <a:rPr lang="en-GB" dirty="0"/>
              <a:t>The enemies that can shoot. The player would be given extra functionality to crouch instead of just jumping over the bullets, if the enemies are also given the ability to jump.</a:t>
            </a:r>
          </a:p>
          <a:p>
            <a:r>
              <a:rPr lang="en-GB" dirty="0"/>
              <a:t>When adding the new level designs, the ability to remove the floor is already added to the code, however, without the collision, it was not useful yet.</a:t>
            </a:r>
          </a:p>
          <a:p>
            <a:r>
              <a:rPr lang="en-GB" dirty="0"/>
              <a:t>The upper floors would be extra levels which the player would have to jump on either to dodge enemies or to reach enemies on the platform.</a:t>
            </a:r>
          </a:p>
          <a:p>
            <a:r>
              <a:rPr lang="en-GB" dirty="0"/>
              <a:t>With multiple levels, the higher the level the more score the player would achieve for destroying an enemy, however, the enemies would also increase speed to make the levels more challenging.</a:t>
            </a:r>
          </a:p>
        </p:txBody>
      </p:sp>
      <p:sp>
        <p:nvSpPr>
          <p:cNvPr id="4" name="Slide Number Placeholder 3"/>
          <p:cNvSpPr>
            <a:spLocks noGrp="1"/>
          </p:cNvSpPr>
          <p:nvPr>
            <p:ph type="sldNum" sz="quarter" idx="5"/>
          </p:nvPr>
        </p:nvSpPr>
        <p:spPr/>
        <p:txBody>
          <a:bodyPr/>
          <a:lstStyle/>
          <a:p>
            <a:fld id="{9F3EC250-5CBC-428F-B8A1-E63D49C050FD}" type="slidenum">
              <a:rPr lang="en-GB" smtClean="0"/>
              <a:t>17</a:t>
            </a:fld>
            <a:endParaRPr lang="en-GB"/>
          </a:p>
        </p:txBody>
      </p:sp>
    </p:spTree>
    <p:extLst>
      <p:ext uri="{BB962C8B-B14F-4D97-AF65-F5344CB8AC3E}">
        <p14:creationId xmlns:p14="http://schemas.microsoft.com/office/powerpoint/2010/main" val="1156864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5417-0E03-4D6A-B45C-EB9709DB31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7B9B17A-E9D8-4523-92C1-DE4459CA78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4FA6AC8-1910-4FD8-8E21-D959FCFABBB4}"/>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5" name="Footer Placeholder 4">
            <a:extLst>
              <a:ext uri="{FF2B5EF4-FFF2-40B4-BE49-F238E27FC236}">
                <a16:creationId xmlns:a16="http://schemas.microsoft.com/office/drawing/2014/main" id="{CFB8B989-F778-46B0-B5F4-14F7A18076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B7211E-B5A2-43EE-AD68-148B4EE4681A}"/>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1783835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60CB-4D84-4BF4-B4A3-D196EC5DA43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EBD0CF0-AA2A-47CD-8B64-AE4AEEAD60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9ADCFC-EC1E-4E06-989C-1D6C229FF16C}"/>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5" name="Footer Placeholder 4">
            <a:extLst>
              <a:ext uri="{FF2B5EF4-FFF2-40B4-BE49-F238E27FC236}">
                <a16:creationId xmlns:a16="http://schemas.microsoft.com/office/drawing/2014/main" id="{8D968E83-82C5-41FF-AA20-94D55FA4EB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821D12-61BE-4DC9-83A2-4FA61E60437A}"/>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17611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75733-F7B5-4DE5-885C-77E7F2421F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87D660-EC34-47E6-B3DE-46E8EA0F62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15C536-B047-4306-AD1A-C82E4301BA52}"/>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5" name="Footer Placeholder 4">
            <a:extLst>
              <a:ext uri="{FF2B5EF4-FFF2-40B4-BE49-F238E27FC236}">
                <a16:creationId xmlns:a16="http://schemas.microsoft.com/office/drawing/2014/main" id="{E75192F6-F384-42BC-8C31-45DCF1B812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A74897-3324-42CB-941B-3386982B6BF9}"/>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3719801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A621-AC62-4075-AF48-CDAA3C50C3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D236BC-E6E8-4588-836B-C902481A10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9C530A-0234-489B-BB75-29FA135504D9}"/>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5" name="Footer Placeholder 4">
            <a:extLst>
              <a:ext uri="{FF2B5EF4-FFF2-40B4-BE49-F238E27FC236}">
                <a16:creationId xmlns:a16="http://schemas.microsoft.com/office/drawing/2014/main" id="{626D37B1-D8D8-4ADF-8273-4CBF731649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F599E5-3B07-4708-9CDB-C5BF30593021}"/>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322253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78CF-8C5F-45E2-A582-FB90CB04E7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C129258-640F-47E8-AFE5-D1FCA138B2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FA24FA-89B4-42AB-BEB0-20D2766D879B}"/>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5" name="Footer Placeholder 4">
            <a:extLst>
              <a:ext uri="{FF2B5EF4-FFF2-40B4-BE49-F238E27FC236}">
                <a16:creationId xmlns:a16="http://schemas.microsoft.com/office/drawing/2014/main" id="{D2D59C53-5CB4-4F8D-A7BE-0D4F6DD23D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8296C4-0E2A-43CA-9DD5-917754FB1B0F}"/>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705538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BB25-8F4A-45D0-B42E-74B64832D1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315AB6-CE4A-4C4A-90D8-017C725FA3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B108EFC-C8E1-4A85-9BD4-433040FA6E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83C1AE6-AA90-40BE-A81B-D70C4BC3BE85}"/>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6" name="Footer Placeholder 5">
            <a:extLst>
              <a:ext uri="{FF2B5EF4-FFF2-40B4-BE49-F238E27FC236}">
                <a16:creationId xmlns:a16="http://schemas.microsoft.com/office/drawing/2014/main" id="{94091FEB-2A78-4FF8-96BE-3B30BBB34A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861E26-9AFC-4688-82E1-22056025D6B1}"/>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147057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7AE91-A821-4AA9-9D43-D488A49016F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D1FA79-9846-4D95-A63C-A58C5F119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7A642-19D2-4B39-BBD6-315AA4C618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E428D51-4800-41AE-B8D0-5FE782328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9A8DDB-30F7-4E04-9728-353A9CC74C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DF0F3EF-1836-4918-B2E6-686724564F89}"/>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8" name="Footer Placeholder 7">
            <a:extLst>
              <a:ext uri="{FF2B5EF4-FFF2-40B4-BE49-F238E27FC236}">
                <a16:creationId xmlns:a16="http://schemas.microsoft.com/office/drawing/2014/main" id="{B7B03927-85C8-4536-AF2B-30BF52A75F1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A274780-A705-4F21-9DA4-7A0006B3112A}"/>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276438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8BF4-5375-4E5E-8CA9-3923FC9BD2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977CD8F-1B26-496E-B479-BD12B08DD602}"/>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4" name="Footer Placeholder 3">
            <a:extLst>
              <a:ext uri="{FF2B5EF4-FFF2-40B4-BE49-F238E27FC236}">
                <a16:creationId xmlns:a16="http://schemas.microsoft.com/office/drawing/2014/main" id="{D8AD0E67-D993-4638-B700-90C9CC50BD7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7C0DF67-E9C2-47A9-AB74-2D00F0F8F746}"/>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10479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F6DBCC-2F4E-405B-B467-64EE54F053EA}"/>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3" name="Footer Placeholder 2">
            <a:extLst>
              <a:ext uri="{FF2B5EF4-FFF2-40B4-BE49-F238E27FC236}">
                <a16:creationId xmlns:a16="http://schemas.microsoft.com/office/drawing/2014/main" id="{454E6EEA-B1AD-4557-817C-1FA48FD619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B7FE3B2-0D6E-4826-B38D-46D45E294A8A}"/>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2323584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0E726-4C86-433A-A920-25F679DD4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E17C3AB-A30F-4813-BD71-7C094BF52B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D8E78AA-3917-45CE-8AB1-10AB45F627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B4C70-E91B-4A5E-89EF-BB8892CD62CF}"/>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6" name="Footer Placeholder 5">
            <a:extLst>
              <a:ext uri="{FF2B5EF4-FFF2-40B4-BE49-F238E27FC236}">
                <a16:creationId xmlns:a16="http://schemas.microsoft.com/office/drawing/2014/main" id="{7D1C2478-F0E1-4089-995E-11724A5B7A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850886-C01D-4650-8A86-BF3942FB087D}"/>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175106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A8130-4054-4DE0-A45F-0AB02D971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4D73A6-C6EE-47B3-B27E-A547CDA1DA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2F26600-DCA3-47D2-B023-2307D9AD8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5CC698-8DE4-44BF-B347-F1F23E6A6DF1}"/>
              </a:ext>
            </a:extLst>
          </p:cNvPr>
          <p:cNvSpPr>
            <a:spLocks noGrp="1"/>
          </p:cNvSpPr>
          <p:nvPr>
            <p:ph type="dt" sz="half" idx="10"/>
          </p:nvPr>
        </p:nvSpPr>
        <p:spPr/>
        <p:txBody>
          <a:bodyPr/>
          <a:lstStyle/>
          <a:p>
            <a:fld id="{188E591C-F470-4E70-8B5E-42727F0728BF}" type="datetimeFigureOut">
              <a:rPr lang="en-GB" smtClean="0"/>
              <a:t>14/01/2021</a:t>
            </a:fld>
            <a:endParaRPr lang="en-GB"/>
          </a:p>
        </p:txBody>
      </p:sp>
      <p:sp>
        <p:nvSpPr>
          <p:cNvPr id="6" name="Footer Placeholder 5">
            <a:extLst>
              <a:ext uri="{FF2B5EF4-FFF2-40B4-BE49-F238E27FC236}">
                <a16:creationId xmlns:a16="http://schemas.microsoft.com/office/drawing/2014/main" id="{2040F683-B6FE-438E-BEFB-04E9DD0B80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5547C7-7152-4887-A9BF-7D700C19CFB1}"/>
              </a:ext>
            </a:extLst>
          </p:cNvPr>
          <p:cNvSpPr>
            <a:spLocks noGrp="1"/>
          </p:cNvSpPr>
          <p:nvPr>
            <p:ph type="sldNum" sz="quarter" idx="12"/>
          </p:nvPr>
        </p:nvSpPr>
        <p:spPr/>
        <p:txBody>
          <a:bodyPr/>
          <a:lstStyle/>
          <a:p>
            <a:fld id="{0CB25E28-C22C-4648-B31F-21EAC85D05D1}" type="slidenum">
              <a:rPr lang="en-GB" smtClean="0"/>
              <a:t>‹#›</a:t>
            </a:fld>
            <a:endParaRPr lang="en-GB"/>
          </a:p>
        </p:txBody>
      </p:sp>
    </p:spTree>
    <p:extLst>
      <p:ext uri="{BB962C8B-B14F-4D97-AF65-F5344CB8AC3E}">
        <p14:creationId xmlns:p14="http://schemas.microsoft.com/office/powerpoint/2010/main" val="4101393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3069D-8901-4F17-8E07-ABEABA8401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CDAD97-6446-43EF-A03E-2D1E30BB9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47ECA4-E78B-4A6F-BE05-2C3D6BFF2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E591C-F470-4E70-8B5E-42727F0728BF}" type="datetimeFigureOut">
              <a:rPr lang="en-GB" smtClean="0"/>
              <a:t>14/01/2021</a:t>
            </a:fld>
            <a:endParaRPr lang="en-GB"/>
          </a:p>
        </p:txBody>
      </p:sp>
      <p:sp>
        <p:nvSpPr>
          <p:cNvPr id="5" name="Footer Placeholder 4">
            <a:extLst>
              <a:ext uri="{FF2B5EF4-FFF2-40B4-BE49-F238E27FC236}">
                <a16:creationId xmlns:a16="http://schemas.microsoft.com/office/drawing/2014/main" id="{04139E0B-9E14-42F3-B893-2F90D4542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2926A9A-56A8-492D-A33F-57F9AF939B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25E28-C22C-4648-B31F-21EAC85D05D1}" type="slidenum">
              <a:rPr lang="en-GB" smtClean="0"/>
              <a:t>‹#›</a:t>
            </a:fld>
            <a:endParaRPr lang="en-GB"/>
          </a:p>
        </p:txBody>
      </p:sp>
    </p:spTree>
    <p:extLst>
      <p:ext uri="{BB962C8B-B14F-4D97-AF65-F5344CB8AC3E}">
        <p14:creationId xmlns:p14="http://schemas.microsoft.com/office/powerpoint/2010/main" val="415295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microsoft.com/office/2007/relationships/media" Target="../media/media15.m4a"/><Relationship Id="rId7" Type="http://schemas.openxmlformats.org/officeDocument/2006/relationships/image" Target="../media/image1.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audio" Target="../media/media15.m4a"/></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1.xm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E248CD21-397E-458B-B648-417D51F53062}"/>
              </a:ext>
            </a:extLst>
          </p:cNvPr>
          <p:cNvSpPr>
            <a:spLocks noGrp="1"/>
          </p:cNvSpPr>
          <p:nvPr>
            <p:ph type="subTitle" idx="1"/>
          </p:nvPr>
        </p:nvSpPr>
        <p:spPr>
          <a:xfrm>
            <a:off x="4439633" y="4518923"/>
            <a:ext cx="3312734" cy="1141851"/>
          </a:xfrm>
          <a:noFill/>
        </p:spPr>
        <p:txBody>
          <a:bodyPr>
            <a:normAutofit/>
          </a:bodyPr>
          <a:lstStyle/>
          <a:p>
            <a:endParaRPr lang="en-GB" sz="2000">
              <a:solidFill>
                <a:srgbClr val="080808"/>
              </a:solidFill>
            </a:endParaRPr>
          </a:p>
        </p:txBody>
      </p:sp>
      <p:sp>
        <p:nvSpPr>
          <p:cNvPr id="2" name="Title 1">
            <a:extLst>
              <a:ext uri="{FF2B5EF4-FFF2-40B4-BE49-F238E27FC236}">
                <a16:creationId xmlns:a16="http://schemas.microsoft.com/office/drawing/2014/main" id="{AD9CB00E-B203-4B9B-BC4D-B9058AADCA4A}"/>
              </a:ext>
            </a:extLst>
          </p:cNvPr>
          <p:cNvSpPr>
            <a:spLocks noGrp="1"/>
          </p:cNvSpPr>
          <p:nvPr>
            <p:ph type="ctrTitle"/>
          </p:nvPr>
        </p:nvSpPr>
        <p:spPr>
          <a:xfrm>
            <a:off x="3204642" y="2353641"/>
            <a:ext cx="5782716" cy="2150719"/>
          </a:xfrm>
          <a:noFill/>
        </p:spPr>
        <p:txBody>
          <a:bodyPr anchor="ctr">
            <a:normAutofit/>
          </a:bodyPr>
          <a:lstStyle/>
          <a:p>
            <a:r>
              <a:rPr lang="en-GB" sz="3600" b="1" dirty="0">
                <a:solidFill>
                  <a:srgbClr val="080808"/>
                </a:solidFill>
              </a:rPr>
              <a:t>Mobile Games Development 1 Presentation</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Audio 4">
            <a:hlinkClick r:id="" action="ppaction://media"/>
            <a:extLst>
              <a:ext uri="{FF2B5EF4-FFF2-40B4-BE49-F238E27FC236}">
                <a16:creationId xmlns:a16="http://schemas.microsoft.com/office/drawing/2014/main" id="{DE0198C6-F8FE-4E6C-9AEE-3FD8281F5E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85528426"/>
      </p:ext>
    </p:extLst>
  </p:cSld>
  <p:clrMapOvr>
    <a:masterClrMapping/>
  </p:clrMapOvr>
  <mc:AlternateContent xmlns:mc="http://schemas.openxmlformats.org/markup-compatibility/2006">
    <mc:Choice xmlns:p14="http://schemas.microsoft.com/office/powerpoint/2010/main" Requires="p14">
      <p:transition spd="slow" p14:dur="2000" advTm="7163"/>
    </mc:Choice>
    <mc:Fallback>
      <p:transition spd="slow" advTm="7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5233A-A760-4804-835B-5E478C6043C1}"/>
              </a:ext>
            </a:extLst>
          </p:cNvPr>
          <p:cNvSpPr>
            <a:spLocks noGrp="1"/>
          </p:cNvSpPr>
          <p:nvPr>
            <p:ph type="title"/>
          </p:nvPr>
        </p:nvSpPr>
        <p:spPr>
          <a:xfrm>
            <a:off x="838200" y="365125"/>
            <a:ext cx="10515600" cy="1325563"/>
          </a:xfrm>
        </p:spPr>
        <p:txBody>
          <a:bodyPr>
            <a:normAutofit/>
          </a:bodyPr>
          <a:lstStyle/>
          <a:p>
            <a:r>
              <a:rPr lang="en-GB" sz="5400"/>
              <a:t>Web App</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154675-F5C5-43D8-BC81-38AAFFCDB7BF}"/>
              </a:ext>
            </a:extLst>
          </p:cNvPr>
          <p:cNvSpPr>
            <a:spLocks noGrp="1"/>
          </p:cNvSpPr>
          <p:nvPr>
            <p:ph idx="1"/>
          </p:nvPr>
        </p:nvSpPr>
        <p:spPr>
          <a:xfrm>
            <a:off x="838200" y="1929384"/>
            <a:ext cx="10515600" cy="4251960"/>
          </a:xfrm>
        </p:spPr>
        <p:txBody>
          <a:bodyPr>
            <a:normAutofit/>
          </a:bodyPr>
          <a:lstStyle/>
          <a:p>
            <a:r>
              <a:rPr lang="en-GB" sz="2200" dirty="0"/>
              <a:t>Advantages</a:t>
            </a:r>
          </a:p>
          <a:p>
            <a:pPr lvl="1"/>
            <a:r>
              <a:rPr lang="en-GB" sz="2000" dirty="0"/>
              <a:t>No need for app store approval</a:t>
            </a:r>
          </a:p>
          <a:p>
            <a:pPr lvl="1"/>
            <a:r>
              <a:rPr lang="en-GB" sz="2000" dirty="0"/>
              <a:t>Can be manipulated to work on older devices</a:t>
            </a:r>
          </a:p>
          <a:p>
            <a:pPr lvl="1"/>
            <a:r>
              <a:rPr lang="en-GB" sz="2000" dirty="0"/>
              <a:t>Much easier and cheaper to build compared to a native app</a:t>
            </a:r>
          </a:p>
          <a:p>
            <a:endParaRPr lang="en-GB" sz="2200" dirty="0"/>
          </a:p>
          <a:p>
            <a:r>
              <a:rPr lang="en-GB" sz="2200" dirty="0"/>
              <a:t>Disadvantages</a:t>
            </a:r>
          </a:p>
          <a:p>
            <a:pPr lvl="1"/>
            <a:r>
              <a:rPr lang="en-GB" sz="2000" dirty="0"/>
              <a:t>Hard to become popular as it is harder to find</a:t>
            </a:r>
          </a:p>
          <a:p>
            <a:pPr lvl="1"/>
            <a:r>
              <a:rPr lang="en-GB" sz="2000" dirty="0"/>
              <a:t>Cannot function if offline</a:t>
            </a:r>
          </a:p>
          <a:p>
            <a:pPr lvl="1"/>
            <a:r>
              <a:rPr lang="en-GB" sz="2000" dirty="0"/>
              <a:t>Will feature less attractive features than in native apps</a:t>
            </a:r>
          </a:p>
        </p:txBody>
      </p:sp>
      <p:pic>
        <p:nvPicPr>
          <p:cNvPr id="4" name="Audio 3">
            <a:hlinkClick r:id="" action="ppaction://media"/>
            <a:extLst>
              <a:ext uri="{FF2B5EF4-FFF2-40B4-BE49-F238E27FC236}">
                <a16:creationId xmlns:a16="http://schemas.microsoft.com/office/drawing/2014/main" id="{42AFBC9B-DE6A-4125-BB39-80B7E0DB97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32219410"/>
      </p:ext>
    </p:extLst>
  </p:cSld>
  <p:clrMapOvr>
    <a:masterClrMapping/>
  </p:clrMapOvr>
  <mc:AlternateContent xmlns:mc="http://schemas.openxmlformats.org/markup-compatibility/2006">
    <mc:Choice xmlns:p14="http://schemas.microsoft.com/office/powerpoint/2010/main" Requires="p14">
      <p:transition spd="slow" p14:dur="2000" advTm="52303"/>
    </mc:Choice>
    <mc:Fallback>
      <p:transition spd="slow" advTm="52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5233A-A760-4804-835B-5E478C6043C1}"/>
              </a:ext>
            </a:extLst>
          </p:cNvPr>
          <p:cNvSpPr>
            <a:spLocks noGrp="1"/>
          </p:cNvSpPr>
          <p:nvPr>
            <p:ph type="title"/>
          </p:nvPr>
        </p:nvSpPr>
        <p:spPr>
          <a:xfrm>
            <a:off x="838200" y="365125"/>
            <a:ext cx="10515600" cy="1325563"/>
          </a:xfrm>
        </p:spPr>
        <p:txBody>
          <a:bodyPr>
            <a:normAutofit/>
          </a:bodyPr>
          <a:lstStyle/>
          <a:p>
            <a:r>
              <a:rPr lang="en-GB" sz="5400"/>
              <a:t>Native App</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154675-F5C5-43D8-BC81-38AAFFCDB7BF}"/>
              </a:ext>
            </a:extLst>
          </p:cNvPr>
          <p:cNvSpPr>
            <a:spLocks noGrp="1"/>
          </p:cNvSpPr>
          <p:nvPr>
            <p:ph idx="1"/>
          </p:nvPr>
        </p:nvSpPr>
        <p:spPr>
          <a:xfrm>
            <a:off x="838200" y="1929384"/>
            <a:ext cx="10515600" cy="4251960"/>
          </a:xfrm>
        </p:spPr>
        <p:txBody>
          <a:bodyPr>
            <a:normAutofit/>
          </a:bodyPr>
          <a:lstStyle/>
          <a:p>
            <a:r>
              <a:rPr lang="en-GB" sz="2200" dirty="0"/>
              <a:t>Advantages</a:t>
            </a:r>
          </a:p>
          <a:p>
            <a:pPr lvl="1"/>
            <a:r>
              <a:rPr lang="en-GB" sz="2000" dirty="0"/>
              <a:t>Faster performance on the device</a:t>
            </a:r>
          </a:p>
          <a:p>
            <a:pPr lvl="1"/>
            <a:r>
              <a:rPr lang="en-GB" sz="2000" dirty="0"/>
              <a:t>Online connection is not needed to run the app</a:t>
            </a:r>
          </a:p>
          <a:p>
            <a:pPr lvl="1"/>
            <a:r>
              <a:rPr lang="en-GB" sz="2000" dirty="0"/>
              <a:t>Allow better use of phone’s features such as camera and microphone </a:t>
            </a:r>
          </a:p>
          <a:p>
            <a:endParaRPr lang="en-GB" sz="2200" dirty="0"/>
          </a:p>
          <a:p>
            <a:r>
              <a:rPr lang="en-GB" sz="2200" dirty="0"/>
              <a:t>Disadvantages</a:t>
            </a:r>
          </a:p>
          <a:p>
            <a:pPr lvl="1"/>
            <a:r>
              <a:rPr lang="en-GB" sz="1800" dirty="0"/>
              <a:t>App approval from app stores can take long to achieve</a:t>
            </a:r>
          </a:p>
          <a:p>
            <a:pPr lvl="1"/>
            <a:r>
              <a:rPr lang="en-GB" sz="1800" dirty="0"/>
              <a:t>Maintenance is hard to maintain</a:t>
            </a:r>
          </a:p>
          <a:p>
            <a:pPr lvl="1"/>
            <a:r>
              <a:rPr lang="en-GB" sz="1800" dirty="0"/>
              <a:t>App must be developed for each individual platform</a:t>
            </a:r>
          </a:p>
        </p:txBody>
      </p:sp>
      <p:pic>
        <p:nvPicPr>
          <p:cNvPr id="4" name="Audio 3">
            <a:hlinkClick r:id="" action="ppaction://media"/>
            <a:extLst>
              <a:ext uri="{FF2B5EF4-FFF2-40B4-BE49-F238E27FC236}">
                <a16:creationId xmlns:a16="http://schemas.microsoft.com/office/drawing/2014/main" id="{96085E92-A57E-44E1-805E-4B325EF643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8097404"/>
      </p:ext>
    </p:extLst>
  </p:cSld>
  <p:clrMapOvr>
    <a:masterClrMapping/>
  </p:clrMapOvr>
  <mc:AlternateContent xmlns:mc="http://schemas.openxmlformats.org/markup-compatibility/2006">
    <mc:Choice xmlns:p14="http://schemas.microsoft.com/office/powerpoint/2010/main" Requires="p14">
      <p:transition spd="slow" p14:dur="2000" advTm="60847"/>
    </mc:Choice>
    <mc:Fallback>
      <p:transition spd="slow" advTm="60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5233A-A760-4804-835B-5E478C6043C1}"/>
              </a:ext>
            </a:extLst>
          </p:cNvPr>
          <p:cNvSpPr>
            <a:spLocks noGrp="1"/>
          </p:cNvSpPr>
          <p:nvPr>
            <p:ph type="title"/>
          </p:nvPr>
        </p:nvSpPr>
        <p:spPr>
          <a:xfrm>
            <a:off x="838200" y="365125"/>
            <a:ext cx="10515600" cy="1325563"/>
          </a:xfrm>
        </p:spPr>
        <p:txBody>
          <a:bodyPr>
            <a:normAutofit/>
          </a:bodyPr>
          <a:lstStyle/>
          <a:p>
            <a:r>
              <a:rPr lang="en-GB" sz="5400" dirty="0"/>
              <a:t>Hybrid App</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154675-F5C5-43D8-BC81-38AAFFCDB7BF}"/>
              </a:ext>
            </a:extLst>
          </p:cNvPr>
          <p:cNvSpPr>
            <a:spLocks noGrp="1"/>
          </p:cNvSpPr>
          <p:nvPr>
            <p:ph idx="1"/>
          </p:nvPr>
        </p:nvSpPr>
        <p:spPr>
          <a:xfrm>
            <a:off x="838200" y="1929384"/>
            <a:ext cx="10515600" cy="4251960"/>
          </a:xfrm>
        </p:spPr>
        <p:txBody>
          <a:bodyPr>
            <a:normAutofit/>
          </a:bodyPr>
          <a:lstStyle/>
          <a:p>
            <a:r>
              <a:rPr lang="en-GB" sz="2200" dirty="0"/>
              <a:t>Apps that can work on both web and native.</a:t>
            </a:r>
          </a:p>
          <a:p>
            <a:endParaRPr lang="en-GB" sz="2200" dirty="0"/>
          </a:p>
          <a:p>
            <a:r>
              <a:rPr lang="en-GB" sz="2200" dirty="0"/>
              <a:t>Advantages</a:t>
            </a:r>
          </a:p>
          <a:p>
            <a:pPr lvl="1"/>
            <a:r>
              <a:rPr lang="en-GB" sz="1800" dirty="0"/>
              <a:t>Cross platform</a:t>
            </a:r>
          </a:p>
          <a:p>
            <a:pPr lvl="1"/>
            <a:r>
              <a:rPr lang="en-GB" sz="1800" dirty="0"/>
              <a:t>Offline Access</a:t>
            </a:r>
          </a:p>
          <a:p>
            <a:pPr lvl="1"/>
            <a:r>
              <a:rPr lang="en-GB" sz="1800" dirty="0"/>
              <a:t>No need for immediate app store approval</a:t>
            </a:r>
          </a:p>
          <a:p>
            <a:pPr lvl="1"/>
            <a:endParaRPr lang="en-GB" sz="1800" dirty="0"/>
          </a:p>
          <a:p>
            <a:r>
              <a:rPr lang="en-GB" sz="2200" dirty="0"/>
              <a:t>Disadvantages</a:t>
            </a:r>
          </a:p>
          <a:p>
            <a:pPr lvl="1"/>
            <a:r>
              <a:rPr lang="en-GB" sz="1800" dirty="0"/>
              <a:t>Time and cost</a:t>
            </a:r>
          </a:p>
          <a:p>
            <a:pPr lvl="1"/>
            <a:r>
              <a:rPr lang="en-GB" sz="1800" dirty="0"/>
              <a:t>Maintenance</a:t>
            </a:r>
          </a:p>
        </p:txBody>
      </p:sp>
      <p:pic>
        <p:nvPicPr>
          <p:cNvPr id="5" name="Audio 4">
            <a:hlinkClick r:id="" action="ppaction://media"/>
            <a:extLst>
              <a:ext uri="{FF2B5EF4-FFF2-40B4-BE49-F238E27FC236}">
                <a16:creationId xmlns:a16="http://schemas.microsoft.com/office/drawing/2014/main" id="{3A9DDC27-B597-48EF-B159-1C270B5A1B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964973"/>
      </p:ext>
    </p:extLst>
  </p:cSld>
  <p:clrMapOvr>
    <a:masterClrMapping/>
  </p:clrMapOvr>
  <mc:AlternateContent xmlns:mc="http://schemas.openxmlformats.org/markup-compatibility/2006">
    <mc:Choice xmlns:p14="http://schemas.microsoft.com/office/powerpoint/2010/main" Requires="p14">
      <p:transition spd="slow" p14:dur="2000" advTm="63837"/>
    </mc:Choice>
    <mc:Fallback>
      <p:transition spd="slow" advTm="6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9DC46-91F1-44A5-BCC5-FEFE4ACB4F57}"/>
              </a:ext>
            </a:extLst>
          </p:cNvPr>
          <p:cNvSpPr>
            <a:spLocks noGrp="1"/>
          </p:cNvSpPr>
          <p:nvPr>
            <p:ph type="title"/>
          </p:nvPr>
        </p:nvSpPr>
        <p:spPr>
          <a:xfrm>
            <a:off x="838200" y="365125"/>
            <a:ext cx="10515600" cy="1325563"/>
          </a:xfrm>
        </p:spPr>
        <p:txBody>
          <a:bodyPr>
            <a:normAutofit/>
          </a:bodyPr>
          <a:lstStyle/>
          <a:p>
            <a:r>
              <a:rPr lang="en-GB" sz="5400"/>
              <a:t>Overview of MGD 1</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DB262F-C5F5-49B1-9EB5-F59E53C2EBAD}"/>
              </a:ext>
            </a:extLst>
          </p:cNvPr>
          <p:cNvSpPr>
            <a:spLocks noGrp="1"/>
          </p:cNvSpPr>
          <p:nvPr>
            <p:ph idx="1"/>
          </p:nvPr>
        </p:nvSpPr>
        <p:spPr>
          <a:xfrm>
            <a:off x="838200" y="1929384"/>
            <a:ext cx="10515600" cy="4251960"/>
          </a:xfrm>
        </p:spPr>
        <p:txBody>
          <a:bodyPr>
            <a:normAutofit/>
          </a:bodyPr>
          <a:lstStyle/>
          <a:p>
            <a:r>
              <a:rPr lang="en-GB" sz="2200" dirty="0"/>
              <a:t>Work completed</a:t>
            </a:r>
          </a:p>
          <a:p>
            <a:pPr lvl="1"/>
            <a:r>
              <a:rPr lang="en-GB" sz="2200" dirty="0"/>
              <a:t>Dungeon scroller game</a:t>
            </a:r>
          </a:p>
          <a:p>
            <a:pPr lvl="1"/>
            <a:r>
              <a:rPr lang="en-GB" sz="2200" dirty="0"/>
              <a:t>Self-made sprites</a:t>
            </a:r>
          </a:p>
          <a:p>
            <a:pPr lvl="1"/>
            <a:r>
              <a:rPr lang="en-GB" sz="2200" dirty="0"/>
              <a:t>Working collision with enemies</a:t>
            </a:r>
          </a:p>
          <a:p>
            <a:pPr lvl="1"/>
            <a:r>
              <a:rPr lang="en-GB" sz="2200" dirty="0"/>
              <a:t>Hybrid App</a:t>
            </a:r>
          </a:p>
          <a:p>
            <a:pPr lvl="1"/>
            <a:endParaRPr lang="en-GB" sz="2200" dirty="0"/>
          </a:p>
          <a:p>
            <a:r>
              <a:rPr lang="en-GB" sz="2200" dirty="0"/>
              <a:t>Work which could be fixed</a:t>
            </a:r>
          </a:p>
          <a:p>
            <a:pPr lvl="1"/>
            <a:r>
              <a:rPr lang="en-GB" sz="2200" dirty="0"/>
              <a:t>Player movement</a:t>
            </a:r>
          </a:p>
          <a:p>
            <a:pPr lvl="1"/>
            <a:r>
              <a:rPr lang="en-GB" sz="2200" dirty="0"/>
              <a:t>Enemy movement</a:t>
            </a:r>
          </a:p>
          <a:p>
            <a:pPr lvl="1"/>
            <a:r>
              <a:rPr lang="en-GB" sz="2200" dirty="0"/>
              <a:t>Floor collision</a:t>
            </a:r>
          </a:p>
        </p:txBody>
      </p:sp>
      <p:pic>
        <p:nvPicPr>
          <p:cNvPr id="5" name="Picture 4" descr="Diagram&#10;&#10;Description automatically generated">
            <a:extLst>
              <a:ext uri="{FF2B5EF4-FFF2-40B4-BE49-F238E27FC236}">
                <a16:creationId xmlns:a16="http://schemas.microsoft.com/office/drawing/2014/main" id="{6EDABA3D-6186-4B14-AE21-697FEA9CF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439" y="2087841"/>
            <a:ext cx="5343525" cy="2560439"/>
          </a:xfrm>
          <a:prstGeom prst="rect">
            <a:avLst/>
          </a:prstGeom>
        </p:spPr>
      </p:pic>
      <p:pic>
        <p:nvPicPr>
          <p:cNvPr id="6" name="Audio 5">
            <a:hlinkClick r:id="" action="ppaction://media"/>
            <a:extLst>
              <a:ext uri="{FF2B5EF4-FFF2-40B4-BE49-F238E27FC236}">
                <a16:creationId xmlns:a16="http://schemas.microsoft.com/office/drawing/2014/main" id="{E65EBC6A-E732-4D1E-8D12-F4C66E0015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48229351"/>
      </p:ext>
    </p:extLst>
  </p:cSld>
  <p:clrMapOvr>
    <a:masterClrMapping/>
  </p:clrMapOvr>
  <mc:AlternateContent xmlns:mc="http://schemas.openxmlformats.org/markup-compatibility/2006">
    <mc:Choice xmlns:p14="http://schemas.microsoft.com/office/powerpoint/2010/main" Requires="p14">
      <p:transition spd="slow" p14:dur="2000" advTm="98493"/>
    </mc:Choice>
    <mc:Fallback>
      <p:transition spd="slow" advTm="98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B82EF2-22F2-4432-BF44-A097237F8F0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Demo Video</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DungeonScroller">
            <a:hlinkClick r:id="" action="ppaction://media"/>
            <a:extLst>
              <a:ext uri="{FF2B5EF4-FFF2-40B4-BE49-F238E27FC236}">
                <a16:creationId xmlns:a16="http://schemas.microsoft.com/office/drawing/2014/main" id="{DDF05A8A-E56B-4F4A-BD7C-61D226E069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319368" y="2633472"/>
            <a:ext cx="7550215" cy="3586353"/>
          </a:xfrm>
          <a:prstGeom prst="rect">
            <a:avLst/>
          </a:prstGeom>
        </p:spPr>
      </p:pic>
      <p:pic>
        <p:nvPicPr>
          <p:cNvPr id="5" name="Audio 4">
            <a:hlinkClick r:id="" action="ppaction://media"/>
            <a:extLst>
              <a:ext uri="{FF2B5EF4-FFF2-40B4-BE49-F238E27FC236}">
                <a16:creationId xmlns:a16="http://schemas.microsoft.com/office/drawing/2014/main" id="{8D675E1D-85FC-448D-A9ED-0F07B6DC149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21871933"/>
      </p:ext>
    </p:extLst>
  </p:cSld>
  <p:clrMapOvr>
    <a:masterClrMapping/>
  </p:clrMapOvr>
  <mc:AlternateContent xmlns:mc="http://schemas.openxmlformats.org/markup-compatibility/2006">
    <mc:Choice xmlns:p14="http://schemas.microsoft.com/office/powerpoint/2010/main" Requires="p14">
      <p:transition spd="slow" p14:dur="2000" advTm="44175"/>
    </mc:Choice>
    <mc:Fallback>
      <p:transition spd="slow" advTm="44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9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3936" objId="4"/>
        <p14:triggerEvt type="onClick" time="3936" objId="4"/>
        <p14:stopEvt time="42837" objId="4"/>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92161C-6CE0-4BBF-9CAA-A323699813A5}"/>
              </a:ext>
            </a:extLst>
          </p:cNvPr>
          <p:cNvSpPr>
            <a:spLocks noGrp="1"/>
          </p:cNvSpPr>
          <p:nvPr>
            <p:ph type="title"/>
          </p:nvPr>
        </p:nvSpPr>
        <p:spPr>
          <a:xfrm>
            <a:off x="635000" y="640823"/>
            <a:ext cx="3418659" cy="5583148"/>
          </a:xfrm>
        </p:spPr>
        <p:txBody>
          <a:bodyPr anchor="ctr">
            <a:normAutofit/>
          </a:bodyPr>
          <a:lstStyle/>
          <a:p>
            <a:r>
              <a:rPr lang="en-GB" sz="5400"/>
              <a:t>Experience of coursework</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59199FD-432C-4FF9-A951-28277F2B90AD}"/>
              </a:ext>
            </a:extLst>
          </p:cNvPr>
          <p:cNvGraphicFramePr>
            <a:graphicFrameLocks noGrp="1"/>
          </p:cNvGraphicFramePr>
          <p:nvPr>
            <p:ph idx="1"/>
            <p:extLst>
              <p:ext uri="{D42A27DB-BD31-4B8C-83A1-F6EECF244321}">
                <p14:modId xmlns:p14="http://schemas.microsoft.com/office/powerpoint/2010/main" val="409822049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C338D2F1-CEA8-4CFD-8FA4-9EEDF3AB266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39351824"/>
      </p:ext>
    </p:extLst>
  </p:cSld>
  <p:clrMapOvr>
    <a:masterClrMapping/>
  </p:clrMapOvr>
  <mc:AlternateContent xmlns:mc="http://schemas.openxmlformats.org/markup-compatibility/2006">
    <mc:Choice xmlns:p14="http://schemas.microsoft.com/office/powerpoint/2010/main" Requires="p14">
      <p:transition spd="slow" p14:dur="2000" advTm="28298"/>
    </mc:Choice>
    <mc:Fallback>
      <p:transition spd="slow" advTm="28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E02E1-DF91-4EDF-A047-9AD7294094E0}"/>
              </a:ext>
            </a:extLst>
          </p:cNvPr>
          <p:cNvSpPr>
            <a:spLocks noGrp="1"/>
          </p:cNvSpPr>
          <p:nvPr>
            <p:ph type="title"/>
          </p:nvPr>
        </p:nvSpPr>
        <p:spPr>
          <a:xfrm>
            <a:off x="838200" y="365125"/>
            <a:ext cx="10515600" cy="1325563"/>
          </a:xfrm>
        </p:spPr>
        <p:txBody>
          <a:bodyPr>
            <a:normAutofit/>
          </a:bodyPr>
          <a:lstStyle/>
          <a:p>
            <a:r>
              <a:rPr lang="en-GB" sz="5400"/>
              <a:t>Further development to MGD 1</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9F49FB-B682-4407-BF4A-F839B8ADE301}"/>
              </a:ext>
            </a:extLst>
          </p:cNvPr>
          <p:cNvSpPr>
            <a:spLocks noGrp="1"/>
          </p:cNvSpPr>
          <p:nvPr>
            <p:ph idx="1"/>
          </p:nvPr>
        </p:nvSpPr>
        <p:spPr>
          <a:xfrm>
            <a:off x="838200" y="1929384"/>
            <a:ext cx="10515600" cy="4251960"/>
          </a:xfrm>
        </p:spPr>
        <p:txBody>
          <a:bodyPr>
            <a:normAutofit/>
          </a:bodyPr>
          <a:lstStyle/>
          <a:p>
            <a:r>
              <a:rPr lang="en-GB" sz="2200"/>
              <a:t>Later additions :-</a:t>
            </a:r>
          </a:p>
          <a:p>
            <a:pPr lvl="1"/>
            <a:r>
              <a:rPr lang="en-GB" sz="2200"/>
              <a:t>Multiple enemy types</a:t>
            </a:r>
          </a:p>
          <a:p>
            <a:pPr lvl="2"/>
            <a:r>
              <a:rPr lang="en-GB" sz="2200"/>
              <a:t>Shooting enemies</a:t>
            </a:r>
          </a:p>
          <a:p>
            <a:pPr lvl="2"/>
            <a:r>
              <a:rPr lang="en-GB" sz="2200"/>
              <a:t>Enemies that require multiple hits</a:t>
            </a:r>
          </a:p>
          <a:p>
            <a:pPr lvl="1"/>
            <a:r>
              <a:rPr lang="en-GB" sz="2200"/>
              <a:t>PCG level layouts</a:t>
            </a:r>
          </a:p>
          <a:p>
            <a:pPr lvl="2"/>
            <a:r>
              <a:rPr lang="en-GB" sz="2200"/>
              <a:t>Missing floor</a:t>
            </a:r>
          </a:p>
          <a:p>
            <a:pPr lvl="2"/>
            <a:r>
              <a:rPr lang="en-GB" sz="2200"/>
              <a:t>Upper levels</a:t>
            </a:r>
          </a:p>
          <a:p>
            <a:pPr lvl="1"/>
            <a:r>
              <a:rPr lang="en-GB" sz="2200"/>
              <a:t>Levels to the game</a:t>
            </a:r>
          </a:p>
          <a:p>
            <a:pPr lvl="2"/>
            <a:r>
              <a:rPr lang="en-GB" sz="2200"/>
              <a:t>Clear the level then progress</a:t>
            </a:r>
          </a:p>
          <a:p>
            <a:pPr lvl="1"/>
            <a:r>
              <a:rPr lang="en-GB" sz="2200"/>
              <a:t>Database to contain score</a:t>
            </a:r>
            <a:endParaRPr lang="en-GB" sz="2200" dirty="0"/>
          </a:p>
        </p:txBody>
      </p:sp>
      <p:pic>
        <p:nvPicPr>
          <p:cNvPr id="7" name="Picture 6" descr="Chart, box and whisker chart&#10;&#10;Description automatically generated with medium confidence">
            <a:extLst>
              <a:ext uri="{FF2B5EF4-FFF2-40B4-BE49-F238E27FC236}">
                <a16:creationId xmlns:a16="http://schemas.microsoft.com/office/drawing/2014/main" id="{9413316E-F28A-43FE-A363-BA7D9FB00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041" y="1924410"/>
            <a:ext cx="4491760" cy="2138265"/>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D1FB8118-E877-47AD-B51A-801A6D6D0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1613" y="4301372"/>
            <a:ext cx="4472188" cy="2138265"/>
          </a:xfrm>
          <a:prstGeom prst="rect">
            <a:avLst/>
          </a:prstGeom>
        </p:spPr>
      </p:pic>
      <p:pic>
        <p:nvPicPr>
          <p:cNvPr id="6" name="Audio 5">
            <a:hlinkClick r:id="" action="ppaction://media"/>
            <a:extLst>
              <a:ext uri="{FF2B5EF4-FFF2-40B4-BE49-F238E27FC236}">
                <a16:creationId xmlns:a16="http://schemas.microsoft.com/office/drawing/2014/main" id="{F82E7025-ECF0-4013-A7EC-072DEEB161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60494359"/>
      </p:ext>
    </p:extLst>
  </p:cSld>
  <p:clrMapOvr>
    <a:masterClrMapping/>
  </p:clrMapOvr>
  <mc:AlternateContent xmlns:mc="http://schemas.openxmlformats.org/markup-compatibility/2006">
    <mc:Choice xmlns:p14="http://schemas.microsoft.com/office/powerpoint/2010/main" Requires="p14">
      <p:transition spd="slow" p14:dur="2000" advTm="49550"/>
    </mc:Choice>
    <mc:Fallback>
      <p:transition spd="slow" advTm="49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37F38-E3E5-4459-A595-3B90C70E508E}"/>
              </a:ext>
            </a:extLst>
          </p:cNvPr>
          <p:cNvSpPr>
            <a:spLocks noGrp="1"/>
          </p:cNvSpPr>
          <p:nvPr>
            <p:ph type="title"/>
          </p:nvPr>
        </p:nvSpPr>
        <p:spPr>
          <a:xfrm>
            <a:off x="838200" y="365125"/>
            <a:ext cx="10515600" cy="1325563"/>
          </a:xfrm>
        </p:spPr>
        <p:txBody>
          <a:bodyPr>
            <a:normAutofit/>
          </a:bodyPr>
          <a:lstStyle/>
          <a:p>
            <a:r>
              <a:rPr lang="en-GB" sz="5400"/>
              <a:t>Further Development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D7B329-CCF6-4BB0-A5DB-BDC2C253FB70}"/>
              </a:ext>
            </a:extLst>
          </p:cNvPr>
          <p:cNvSpPr>
            <a:spLocks noGrp="1"/>
          </p:cNvSpPr>
          <p:nvPr>
            <p:ph idx="1"/>
          </p:nvPr>
        </p:nvSpPr>
        <p:spPr>
          <a:xfrm>
            <a:off x="838200" y="1929384"/>
            <a:ext cx="10515600" cy="4251960"/>
          </a:xfrm>
        </p:spPr>
        <p:txBody>
          <a:bodyPr>
            <a:normAutofit/>
          </a:bodyPr>
          <a:lstStyle/>
          <a:p>
            <a:r>
              <a:rPr lang="en-GB" sz="2200" dirty="0"/>
              <a:t>Enemies</a:t>
            </a:r>
          </a:p>
          <a:p>
            <a:pPr lvl="1"/>
            <a:r>
              <a:rPr lang="en-GB" sz="2200" dirty="0"/>
              <a:t>Multiple hits- Bounce</a:t>
            </a:r>
          </a:p>
          <a:p>
            <a:pPr lvl="1"/>
            <a:r>
              <a:rPr lang="en-GB" sz="2200" dirty="0"/>
              <a:t>Shooting enemies – Add crouch</a:t>
            </a:r>
          </a:p>
          <a:p>
            <a:pPr lvl="1"/>
            <a:endParaRPr lang="en-GB" sz="2200" dirty="0"/>
          </a:p>
          <a:p>
            <a:r>
              <a:rPr lang="en-GB" sz="2200" dirty="0"/>
              <a:t>Hazards and level design</a:t>
            </a:r>
          </a:p>
          <a:p>
            <a:pPr lvl="1"/>
            <a:r>
              <a:rPr lang="en-GB" sz="2200" dirty="0"/>
              <a:t>Disable floor already added</a:t>
            </a:r>
          </a:p>
          <a:p>
            <a:pPr lvl="1"/>
            <a:r>
              <a:rPr lang="en-GB" sz="2200" dirty="0"/>
              <a:t>Upper floors</a:t>
            </a:r>
          </a:p>
          <a:p>
            <a:pPr lvl="1"/>
            <a:endParaRPr lang="en-GB" sz="2200" dirty="0"/>
          </a:p>
          <a:p>
            <a:r>
              <a:rPr lang="en-GB" sz="2200" dirty="0"/>
              <a:t>Multiple levels</a:t>
            </a:r>
          </a:p>
          <a:p>
            <a:pPr lvl="1"/>
            <a:r>
              <a:rPr lang="en-GB" sz="2200" dirty="0"/>
              <a:t>Increased score</a:t>
            </a:r>
          </a:p>
          <a:p>
            <a:pPr lvl="1"/>
            <a:r>
              <a:rPr lang="en-GB" sz="2200" dirty="0"/>
              <a:t>Faster Enemies</a:t>
            </a:r>
          </a:p>
          <a:p>
            <a:pPr lvl="1"/>
            <a:endParaRPr lang="en-GB" sz="2200" dirty="0"/>
          </a:p>
        </p:txBody>
      </p:sp>
      <p:pic>
        <p:nvPicPr>
          <p:cNvPr id="5" name="Audio 4">
            <a:hlinkClick r:id="" action="ppaction://media"/>
            <a:extLst>
              <a:ext uri="{FF2B5EF4-FFF2-40B4-BE49-F238E27FC236}">
                <a16:creationId xmlns:a16="http://schemas.microsoft.com/office/drawing/2014/main" id="{F93AAADB-4D9E-4919-8FE9-CFE0B3B779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91479500"/>
      </p:ext>
    </p:extLst>
  </p:cSld>
  <p:clrMapOvr>
    <a:masterClrMapping/>
  </p:clrMapOvr>
  <mc:AlternateContent xmlns:mc="http://schemas.openxmlformats.org/markup-compatibility/2006">
    <mc:Choice xmlns:p14="http://schemas.microsoft.com/office/powerpoint/2010/main" Requires="p14">
      <p:transition spd="slow" p14:dur="2000" advTm="84980"/>
    </mc:Choice>
    <mc:Fallback>
      <p:transition spd="slow" advTm="84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BDF499-6F46-4A7A-86A7-F8FA3728E583}"/>
              </a:ext>
            </a:extLst>
          </p:cNvPr>
          <p:cNvSpPr>
            <a:spLocks noGrp="1"/>
          </p:cNvSpPr>
          <p:nvPr>
            <p:ph type="title"/>
          </p:nvPr>
        </p:nvSpPr>
        <p:spPr>
          <a:xfrm>
            <a:off x="838200" y="253397"/>
            <a:ext cx="10515600" cy="1273233"/>
          </a:xfrm>
        </p:spPr>
        <p:txBody>
          <a:bodyPr>
            <a:normAutofit/>
          </a:bodyPr>
          <a:lstStyle/>
          <a:p>
            <a:r>
              <a:rPr lang="en-GB" sz="4000" dirty="0"/>
              <a:t>References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B87C644-9875-4484-9534-DA83B4161FBC}"/>
              </a:ext>
            </a:extLst>
          </p:cNvPr>
          <p:cNvSpPr>
            <a:spLocks noGrp="1"/>
          </p:cNvSpPr>
          <p:nvPr>
            <p:ph idx="1"/>
          </p:nvPr>
        </p:nvSpPr>
        <p:spPr>
          <a:xfrm>
            <a:off x="838200" y="2478024"/>
            <a:ext cx="10515600" cy="3694176"/>
          </a:xfrm>
        </p:spPr>
        <p:txBody>
          <a:bodyPr>
            <a:normAutofit/>
          </a:bodyPr>
          <a:lstStyle/>
          <a:p>
            <a:r>
              <a:rPr lang="en-GB" sz="2200" spc="-5" dirty="0">
                <a:cs typeface="Arial"/>
              </a:rPr>
              <a:t>Freeman, J. </a:t>
            </a:r>
            <a:r>
              <a:rPr lang="en-GB" sz="2200" dirty="0">
                <a:cs typeface="Arial"/>
              </a:rPr>
              <a:t>(Unknown). </a:t>
            </a:r>
            <a:r>
              <a:rPr lang="en-GB" sz="2200" i="1" spc="-5" dirty="0">
                <a:cs typeface="Arial"/>
              </a:rPr>
              <a:t>4 fundamentals of mobile game design</a:t>
            </a:r>
            <a:r>
              <a:rPr lang="en-GB" sz="2200" spc="-5" dirty="0">
                <a:cs typeface="Arial"/>
              </a:rPr>
              <a:t>. [online]. </a:t>
            </a:r>
            <a:r>
              <a:rPr lang="en-GB" sz="2200" spc="-5" dirty="0" err="1">
                <a:cs typeface="Arial"/>
              </a:rPr>
              <a:t>TechBeacon</a:t>
            </a:r>
            <a:r>
              <a:rPr lang="en-GB" sz="2200" spc="-5" dirty="0">
                <a:cs typeface="Arial"/>
              </a:rPr>
              <a:t>. Available at: </a:t>
            </a:r>
            <a:r>
              <a:rPr lang="en-GB" sz="2200" u="heavy" spc="-5" dirty="0">
                <a:uFill>
                  <a:solidFill>
                    <a:srgbClr val="0097A7"/>
                  </a:solidFill>
                </a:uFill>
                <a:cs typeface="Arial"/>
              </a:rPr>
              <a:t> https://techbeacon.com/app-dev-testing/4-fundamentals-mobile-game-design </a:t>
            </a:r>
            <a:r>
              <a:rPr lang="en-GB" sz="2200" spc="-5" dirty="0">
                <a:cs typeface="Arial"/>
              </a:rPr>
              <a:t>[Accessed 29th Dec. 2020].</a:t>
            </a:r>
          </a:p>
          <a:p>
            <a:r>
              <a:rPr lang="en-GB" sz="2200" spc="-5" dirty="0">
                <a:cs typeface="Arial"/>
              </a:rPr>
              <a:t>Island Echo. </a:t>
            </a:r>
            <a:r>
              <a:rPr lang="en-GB" sz="2200" dirty="0">
                <a:cs typeface="Arial"/>
              </a:rPr>
              <a:t>(2020). </a:t>
            </a:r>
            <a:r>
              <a:rPr lang="en-GB" sz="2200" i="1" spc="-5" dirty="0">
                <a:cs typeface="Arial"/>
              </a:rPr>
              <a:t>The evolution of technology and mobile games</a:t>
            </a:r>
            <a:r>
              <a:rPr lang="en-GB" sz="2200" spc="-5" dirty="0">
                <a:cs typeface="Arial"/>
              </a:rPr>
              <a:t>. [online] Island Echo. Available at: </a:t>
            </a:r>
            <a:r>
              <a:rPr lang="en-GB" sz="2200" u="heavy" spc="-5" dirty="0">
                <a:uFill>
                  <a:solidFill>
                    <a:srgbClr val="0097A7"/>
                  </a:solidFill>
                </a:uFill>
                <a:cs typeface="Arial"/>
              </a:rPr>
              <a:t> https://www.islandecho.co.uk/the-evolution-of-technology-and-mobile-gaming/ </a:t>
            </a:r>
            <a:r>
              <a:rPr lang="en-GB" sz="2200" spc="-5" dirty="0">
                <a:cs typeface="Arial"/>
              </a:rPr>
              <a:t>[Accessed 2nd  Jan.</a:t>
            </a:r>
            <a:r>
              <a:rPr lang="en-GB" sz="2200" spc="-10" dirty="0">
                <a:cs typeface="Arial"/>
              </a:rPr>
              <a:t> </a:t>
            </a:r>
            <a:r>
              <a:rPr lang="en-GB" sz="2200" spc="-5" dirty="0">
                <a:cs typeface="Arial"/>
              </a:rPr>
              <a:t>2021].</a:t>
            </a:r>
          </a:p>
          <a:p>
            <a:r>
              <a:rPr lang="en-GB" sz="2200" spc="-5" dirty="0" err="1">
                <a:cs typeface="Arial"/>
              </a:rPr>
              <a:t>iTriangle</a:t>
            </a:r>
            <a:r>
              <a:rPr lang="en-GB" sz="2200" spc="-5" dirty="0">
                <a:cs typeface="Arial"/>
              </a:rPr>
              <a:t> </a:t>
            </a:r>
            <a:r>
              <a:rPr lang="en-GB" sz="2200" spc="-5" dirty="0" err="1">
                <a:cs typeface="Arial"/>
              </a:rPr>
              <a:t>Technolabs</a:t>
            </a:r>
            <a:r>
              <a:rPr lang="en-GB" sz="2200" spc="-5" dirty="0">
                <a:cs typeface="Arial"/>
              </a:rPr>
              <a:t>. </a:t>
            </a:r>
            <a:r>
              <a:rPr lang="en-GB" sz="2200" dirty="0">
                <a:cs typeface="Arial"/>
              </a:rPr>
              <a:t>(2020). </a:t>
            </a:r>
            <a:r>
              <a:rPr lang="en-GB" sz="2200" i="1" spc="-5" dirty="0">
                <a:cs typeface="Arial"/>
              </a:rPr>
              <a:t>Web Apps vs Native Apps: Advantages &amp; Disadvantages</a:t>
            </a:r>
            <a:r>
              <a:rPr lang="en-GB" sz="2200" spc="-5" dirty="0">
                <a:cs typeface="Arial"/>
              </a:rPr>
              <a:t>. [online] </a:t>
            </a:r>
            <a:r>
              <a:rPr lang="en-GB" sz="2200" spc="-5" dirty="0" err="1">
                <a:cs typeface="Arial"/>
              </a:rPr>
              <a:t>iTriangle</a:t>
            </a:r>
            <a:r>
              <a:rPr lang="en-GB" sz="2200" spc="-5" dirty="0">
                <a:cs typeface="Arial"/>
              </a:rPr>
              <a:t> </a:t>
            </a:r>
            <a:r>
              <a:rPr lang="en-GB" sz="2200" spc="-5" dirty="0" err="1">
                <a:cs typeface="Arial"/>
              </a:rPr>
              <a:t>Technolabs</a:t>
            </a:r>
            <a:r>
              <a:rPr lang="en-GB" sz="2200" spc="-5" dirty="0">
                <a:cs typeface="Arial"/>
              </a:rPr>
              <a:t>. Available at: </a:t>
            </a:r>
            <a:r>
              <a:rPr lang="en-GB" sz="2200" u="heavy" spc="-5" dirty="0">
                <a:uFill>
                  <a:solidFill>
                    <a:srgbClr val="0097A7"/>
                  </a:solidFill>
                </a:uFill>
                <a:cs typeface="Arial"/>
              </a:rPr>
              <a:t> https://medium.com/@itriangletechnolabs/web-apps-vs-native-apps-advantages-disadvantages-45f0fb019d19 </a:t>
            </a:r>
            <a:r>
              <a:rPr lang="en-GB" sz="2200" spc="-5" dirty="0">
                <a:cs typeface="Arial"/>
              </a:rPr>
              <a:t>[Accessed 4th  Jan.</a:t>
            </a:r>
            <a:r>
              <a:rPr lang="en-GB" sz="2200" spc="-10" dirty="0">
                <a:cs typeface="Arial"/>
              </a:rPr>
              <a:t> </a:t>
            </a:r>
            <a:r>
              <a:rPr lang="en-GB" sz="2200" spc="-5" dirty="0">
                <a:cs typeface="Arial"/>
              </a:rPr>
              <a:t>2021].</a:t>
            </a:r>
          </a:p>
          <a:p>
            <a:endParaRPr lang="en-GB" sz="2200" spc="-5" dirty="0">
              <a:cs typeface="Arial"/>
            </a:endParaRPr>
          </a:p>
          <a:p>
            <a:endParaRPr lang="en-GB" sz="2200" spc="-5" dirty="0">
              <a:cs typeface="Arial"/>
            </a:endParaRPr>
          </a:p>
          <a:p>
            <a:endParaRPr lang="en-GB" sz="2200" dirty="0">
              <a:cs typeface="Arial"/>
            </a:endParaRPr>
          </a:p>
          <a:p>
            <a:endParaRPr lang="en-GB" sz="2200" dirty="0"/>
          </a:p>
        </p:txBody>
      </p:sp>
      <p:pic>
        <p:nvPicPr>
          <p:cNvPr id="4" name="Audio 3">
            <a:hlinkClick r:id="" action="ppaction://media"/>
            <a:extLst>
              <a:ext uri="{FF2B5EF4-FFF2-40B4-BE49-F238E27FC236}">
                <a16:creationId xmlns:a16="http://schemas.microsoft.com/office/drawing/2014/main" id="{FD1C21FD-1499-4BC8-BBCC-268228AC6A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70895360"/>
      </p:ext>
    </p:extLst>
  </p:cSld>
  <p:clrMapOvr>
    <a:masterClrMapping/>
  </p:clrMapOvr>
  <mc:AlternateContent xmlns:mc="http://schemas.openxmlformats.org/markup-compatibility/2006">
    <mc:Choice xmlns:p14="http://schemas.microsoft.com/office/powerpoint/2010/main" Requires="p14">
      <p:transition spd="slow" p14:dur="2000" advTm="12796"/>
    </mc:Choice>
    <mc:Fallback>
      <p:transition spd="slow" advTm="1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DBCED-1F1B-44EB-8936-B55A36D1665F}"/>
              </a:ext>
            </a:extLst>
          </p:cNvPr>
          <p:cNvSpPr>
            <a:spLocks noGrp="1"/>
          </p:cNvSpPr>
          <p:nvPr>
            <p:ph type="title"/>
          </p:nvPr>
        </p:nvSpPr>
        <p:spPr>
          <a:xfrm>
            <a:off x="635000" y="640823"/>
            <a:ext cx="3418659" cy="5583148"/>
          </a:xfrm>
        </p:spPr>
        <p:txBody>
          <a:bodyPr anchor="ctr">
            <a:normAutofit/>
          </a:bodyPr>
          <a:lstStyle/>
          <a:p>
            <a:r>
              <a:rPr lang="en-GB" sz="5400"/>
              <a:t>Contents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FD72BF4-F1FC-48B0-92CE-79D2B6A54E07}"/>
              </a:ext>
            </a:extLst>
          </p:cNvPr>
          <p:cNvGraphicFramePr>
            <a:graphicFrameLocks noGrp="1"/>
          </p:cNvGraphicFramePr>
          <p:nvPr>
            <p:ph idx="1"/>
            <p:extLst>
              <p:ext uri="{D42A27DB-BD31-4B8C-83A1-F6EECF244321}">
                <p14:modId xmlns:p14="http://schemas.microsoft.com/office/powerpoint/2010/main" val="7339247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6E8FADF6-93DF-4DDC-96ED-45139CA3EA4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76919583"/>
      </p:ext>
    </p:extLst>
  </p:cSld>
  <p:clrMapOvr>
    <a:masterClrMapping/>
  </p:clrMapOvr>
  <mc:AlternateContent xmlns:mc="http://schemas.openxmlformats.org/markup-compatibility/2006">
    <mc:Choice xmlns:p14="http://schemas.microsoft.com/office/powerpoint/2010/main" Requires="p14">
      <p:transition spd="slow" p14:dur="2000" advTm="49354"/>
    </mc:Choice>
    <mc:Fallback>
      <p:transition spd="slow" advTm="49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7C5D3-DD5B-4809-87CF-D1ACB75DDF7D}"/>
              </a:ext>
            </a:extLst>
          </p:cNvPr>
          <p:cNvSpPr>
            <a:spLocks noGrp="1"/>
          </p:cNvSpPr>
          <p:nvPr>
            <p:ph type="title"/>
          </p:nvPr>
        </p:nvSpPr>
        <p:spPr>
          <a:xfrm>
            <a:off x="635000" y="640823"/>
            <a:ext cx="3418659" cy="5583148"/>
          </a:xfrm>
        </p:spPr>
        <p:txBody>
          <a:bodyPr anchor="ctr">
            <a:normAutofit/>
          </a:bodyPr>
          <a:lstStyle/>
          <a:p>
            <a:r>
              <a:rPr lang="en-GB" sz="5400"/>
              <a:t>Javascript overview</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18830E98-50FF-4E18-A475-A245879ED8DB}"/>
              </a:ext>
            </a:extLst>
          </p:cNvPr>
          <p:cNvGraphicFramePr>
            <a:graphicFrameLocks noGrp="1"/>
          </p:cNvGraphicFramePr>
          <p:nvPr>
            <p:ph idx="1"/>
            <p:extLst>
              <p:ext uri="{D42A27DB-BD31-4B8C-83A1-F6EECF244321}">
                <p14:modId xmlns:p14="http://schemas.microsoft.com/office/powerpoint/2010/main" val="125644149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D15B8436-8ABF-4B16-884D-049F6C407BA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23411832"/>
      </p:ext>
    </p:extLst>
  </p:cSld>
  <p:clrMapOvr>
    <a:masterClrMapping/>
  </p:clrMapOvr>
  <mc:AlternateContent xmlns:mc="http://schemas.openxmlformats.org/markup-compatibility/2006">
    <mc:Choice xmlns:p14="http://schemas.microsoft.com/office/powerpoint/2010/main" Requires="p14">
      <p:transition spd="slow" p14:dur="2000" advTm="88526"/>
    </mc:Choice>
    <mc:Fallback>
      <p:transition spd="slow" advTm="88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C0F38-D921-402A-A6A1-83EE0AC2E7EA}"/>
              </a:ext>
            </a:extLst>
          </p:cNvPr>
          <p:cNvSpPr>
            <a:spLocks noGrp="1"/>
          </p:cNvSpPr>
          <p:nvPr>
            <p:ph type="title"/>
          </p:nvPr>
        </p:nvSpPr>
        <p:spPr>
          <a:xfrm>
            <a:off x="841248" y="548640"/>
            <a:ext cx="3600860" cy="5431536"/>
          </a:xfrm>
        </p:spPr>
        <p:txBody>
          <a:bodyPr>
            <a:normAutofit/>
          </a:bodyPr>
          <a:lstStyle/>
          <a:p>
            <a:r>
              <a:rPr lang="en-GB" sz="5400" dirty="0"/>
              <a:t>Technology Within Mobile Games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206F2B-D206-44A2-B2B3-3FB34A13B179}"/>
              </a:ext>
            </a:extLst>
          </p:cNvPr>
          <p:cNvSpPr>
            <a:spLocks noGrp="1"/>
          </p:cNvSpPr>
          <p:nvPr>
            <p:ph idx="1"/>
          </p:nvPr>
        </p:nvSpPr>
        <p:spPr>
          <a:xfrm>
            <a:off x="5126418" y="552091"/>
            <a:ext cx="6224335" cy="5431536"/>
          </a:xfrm>
        </p:spPr>
        <p:txBody>
          <a:bodyPr anchor="ctr">
            <a:normAutofit lnSpcReduction="10000"/>
          </a:bodyPr>
          <a:lstStyle/>
          <a:p>
            <a:r>
              <a:rPr lang="en-GB" sz="2200" dirty="0"/>
              <a:t> Technology progression</a:t>
            </a:r>
          </a:p>
          <a:p>
            <a:pPr lvl="1"/>
            <a:r>
              <a:rPr lang="en-GB" sz="1800" dirty="0"/>
              <a:t>Directional games</a:t>
            </a:r>
          </a:p>
          <a:p>
            <a:pPr lvl="1"/>
            <a:r>
              <a:rPr lang="en-GB" sz="1800" dirty="0"/>
              <a:t>Puzzle games</a:t>
            </a:r>
          </a:p>
          <a:p>
            <a:pPr lvl="1"/>
            <a:r>
              <a:rPr lang="en-GB" sz="1800" dirty="0"/>
              <a:t>Touchscreen</a:t>
            </a:r>
          </a:p>
          <a:p>
            <a:pPr lvl="1"/>
            <a:r>
              <a:rPr lang="en-GB" sz="1800" dirty="0"/>
              <a:t>AR/VR</a:t>
            </a:r>
          </a:p>
          <a:p>
            <a:pPr lvl="1"/>
            <a:r>
              <a:rPr lang="en-GB" sz="1800" dirty="0"/>
              <a:t>Online Games</a:t>
            </a:r>
          </a:p>
          <a:p>
            <a:endParaRPr lang="en-GB" sz="2200" dirty="0"/>
          </a:p>
          <a:p>
            <a:r>
              <a:rPr lang="en-GB" sz="2200" dirty="0"/>
              <a:t>Progression of mobile games</a:t>
            </a:r>
          </a:p>
          <a:p>
            <a:pPr lvl="1"/>
            <a:r>
              <a:rPr lang="en-GB" sz="1800" dirty="0"/>
              <a:t>Snake</a:t>
            </a:r>
          </a:p>
          <a:p>
            <a:pPr lvl="1"/>
            <a:r>
              <a:rPr lang="en-GB" sz="1800" dirty="0"/>
              <a:t>Candy crush</a:t>
            </a:r>
          </a:p>
          <a:p>
            <a:pPr lvl="1"/>
            <a:r>
              <a:rPr lang="en-GB" sz="1800" dirty="0"/>
              <a:t>Pokémon Go</a:t>
            </a:r>
          </a:p>
          <a:p>
            <a:pPr lvl="1"/>
            <a:r>
              <a:rPr lang="en-GB" sz="1800" dirty="0"/>
              <a:t>PlayerUnknown’s Battlegrounds</a:t>
            </a:r>
          </a:p>
          <a:p>
            <a:pPr lvl="1"/>
            <a:endParaRPr lang="en-GB" sz="1800" dirty="0"/>
          </a:p>
          <a:p>
            <a:r>
              <a:rPr lang="en-GB" sz="2200" dirty="0"/>
              <a:t>Technologies</a:t>
            </a:r>
          </a:p>
          <a:p>
            <a:pPr lvl="1"/>
            <a:r>
              <a:rPr lang="en-GB" sz="1800" dirty="0"/>
              <a:t>Web Apps</a:t>
            </a:r>
          </a:p>
          <a:p>
            <a:pPr lvl="1"/>
            <a:r>
              <a:rPr lang="en-GB" sz="1800" dirty="0"/>
              <a:t>Native Apps</a:t>
            </a:r>
          </a:p>
          <a:p>
            <a:pPr lvl="1"/>
            <a:r>
              <a:rPr lang="en-GB" sz="1800" dirty="0"/>
              <a:t>Hybrid Apps</a:t>
            </a:r>
          </a:p>
          <a:p>
            <a:pPr lvl="1"/>
            <a:endParaRPr lang="en-GB" sz="2200" dirty="0"/>
          </a:p>
        </p:txBody>
      </p:sp>
      <p:pic>
        <p:nvPicPr>
          <p:cNvPr id="1026" name="Picture 2" descr="Ringing in the new year with January events! - Pokémon GO">
            <a:extLst>
              <a:ext uri="{FF2B5EF4-FFF2-40B4-BE49-F238E27FC236}">
                <a16:creationId xmlns:a16="http://schemas.microsoft.com/office/drawing/2014/main" id="{CCD2341D-108A-4456-9FF4-F7E834A7A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4925" y="270341"/>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ayerUnknown's Battlegrounds (for PC) Review | PCMag">
            <a:extLst>
              <a:ext uri="{FF2B5EF4-FFF2-40B4-BE49-F238E27FC236}">
                <a16:creationId xmlns:a16="http://schemas.microsoft.com/office/drawing/2014/main" id="{53FCAC5D-D3ED-428C-82EA-E4CCCE02E1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0650" y="272120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7904DF0A-21AC-4176-9441-03099758AA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12407862"/>
      </p:ext>
    </p:extLst>
  </p:cSld>
  <p:clrMapOvr>
    <a:masterClrMapping/>
  </p:clrMapOvr>
  <mc:AlternateContent xmlns:mc="http://schemas.openxmlformats.org/markup-compatibility/2006">
    <mc:Choice xmlns:p14="http://schemas.microsoft.com/office/powerpoint/2010/main" Requires="p14">
      <p:transition spd="slow" p14:dur="2000" advTm="69542"/>
    </mc:Choice>
    <mc:Fallback>
      <p:transition spd="slow" advTm="69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712BE-11DF-46DE-B914-600E0F4C0523}"/>
              </a:ext>
            </a:extLst>
          </p:cNvPr>
          <p:cNvSpPr>
            <a:spLocks noGrp="1"/>
          </p:cNvSpPr>
          <p:nvPr>
            <p:ph type="title"/>
          </p:nvPr>
        </p:nvSpPr>
        <p:spPr>
          <a:xfrm>
            <a:off x="841248" y="548640"/>
            <a:ext cx="3600860" cy="5431536"/>
          </a:xfrm>
        </p:spPr>
        <p:txBody>
          <a:bodyPr>
            <a:normAutofit/>
          </a:bodyPr>
          <a:lstStyle/>
          <a:p>
            <a:r>
              <a:rPr lang="en-GB" sz="5400"/>
              <a:t>Technical Design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15FBEF25-CDB4-4168-97A4-B07300384B43}"/>
              </a:ext>
            </a:extLst>
          </p:cNvPr>
          <p:cNvSpPr>
            <a:spLocks noGrp="1"/>
          </p:cNvSpPr>
          <p:nvPr>
            <p:ph idx="1"/>
          </p:nvPr>
        </p:nvSpPr>
        <p:spPr>
          <a:xfrm>
            <a:off x="5126418" y="552091"/>
            <a:ext cx="6224335" cy="5431536"/>
          </a:xfrm>
        </p:spPr>
        <p:txBody>
          <a:bodyPr anchor="ctr">
            <a:normAutofit/>
          </a:bodyPr>
          <a:lstStyle/>
          <a:p>
            <a:r>
              <a:rPr lang="en-GB" sz="2200" dirty="0"/>
              <a:t>UI</a:t>
            </a:r>
          </a:p>
          <a:p>
            <a:pPr lvl="1"/>
            <a:r>
              <a:rPr lang="en-GB" sz="2200" dirty="0"/>
              <a:t>Try to keep everything neat</a:t>
            </a:r>
          </a:p>
          <a:p>
            <a:pPr lvl="1"/>
            <a:r>
              <a:rPr lang="en-GB" sz="2200" dirty="0"/>
              <a:t>Low number of clickable UI</a:t>
            </a:r>
          </a:p>
          <a:p>
            <a:pPr lvl="1"/>
            <a:endParaRPr lang="en-GB" sz="2200" dirty="0"/>
          </a:p>
          <a:p>
            <a:r>
              <a:rPr lang="en-GB" sz="2200" dirty="0"/>
              <a:t>Accessibility</a:t>
            </a:r>
          </a:p>
          <a:p>
            <a:pPr lvl="1"/>
            <a:r>
              <a:rPr lang="en-GB" sz="2200" dirty="0"/>
              <a:t>Colour scheme</a:t>
            </a:r>
          </a:p>
          <a:p>
            <a:pPr lvl="1"/>
            <a:r>
              <a:rPr lang="en-GB" sz="2200" dirty="0"/>
              <a:t>Adjustable UI (fonts, size)</a:t>
            </a:r>
          </a:p>
          <a:p>
            <a:pPr lvl="1"/>
            <a:r>
              <a:rPr lang="en-GB" sz="2200" dirty="0"/>
              <a:t>Light-sensitive</a:t>
            </a:r>
          </a:p>
          <a:p>
            <a:pPr marL="0" indent="0">
              <a:buNone/>
            </a:pPr>
            <a:endParaRPr lang="en-GB" sz="2200" dirty="0"/>
          </a:p>
        </p:txBody>
      </p:sp>
      <p:pic>
        <p:nvPicPr>
          <p:cNvPr id="2050" name="Picture 2" descr="Accessibility – What, Who, and Why It Matters - Usability Testing &amp; Market  Research by SimpleUsability Behavioural Research Consultancy : Usability  Testing &amp; Market Research by SimpleUsability Behavioural Research  Consultancy">
            <a:extLst>
              <a:ext uri="{FF2B5EF4-FFF2-40B4-BE49-F238E27FC236}">
                <a16:creationId xmlns:a16="http://schemas.microsoft.com/office/drawing/2014/main" id="{4B4E77CF-B307-4A3F-A24B-7917D2C1E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127" y="5124809"/>
            <a:ext cx="385762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A8911448-5C08-4CB3-8BF2-EEECA5677B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57743661"/>
      </p:ext>
    </p:extLst>
  </p:cSld>
  <p:clrMapOvr>
    <a:masterClrMapping/>
  </p:clrMapOvr>
  <mc:AlternateContent xmlns:mc="http://schemas.openxmlformats.org/markup-compatibility/2006">
    <mc:Choice xmlns:p14="http://schemas.microsoft.com/office/powerpoint/2010/main" Requires="p14">
      <p:transition spd="slow" p14:dur="2000" advTm="47297"/>
    </mc:Choice>
    <mc:Fallback>
      <p:transition spd="slow" advTm="47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9C59CE-9D5A-4E64-9F64-161998AB2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6BEF4-6E03-4693-B768-EC88D10363FA}"/>
              </a:ext>
            </a:extLst>
          </p:cNvPr>
          <p:cNvSpPr>
            <a:spLocks noGrp="1"/>
          </p:cNvSpPr>
          <p:nvPr>
            <p:ph type="title"/>
          </p:nvPr>
        </p:nvSpPr>
        <p:spPr>
          <a:xfrm>
            <a:off x="6501809" y="365125"/>
            <a:ext cx="4851990" cy="2068086"/>
          </a:xfrm>
        </p:spPr>
        <p:txBody>
          <a:bodyPr anchor="b">
            <a:normAutofit/>
          </a:bodyPr>
          <a:lstStyle/>
          <a:p>
            <a:r>
              <a:rPr lang="en-GB" sz="5400" dirty="0"/>
              <a:t>Techniques</a:t>
            </a:r>
          </a:p>
        </p:txBody>
      </p:sp>
      <p:pic>
        <p:nvPicPr>
          <p:cNvPr id="3074" name="Picture 2" descr="Fortnite | Nintendo Switch download software | Games | Nintendo">
            <a:extLst>
              <a:ext uri="{FF2B5EF4-FFF2-40B4-BE49-F238E27FC236}">
                <a16:creationId xmlns:a16="http://schemas.microsoft.com/office/drawing/2014/main" id="{8A1CC48E-70CB-4083-B201-79AE0A385E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04" r="25394"/>
          <a:stretch/>
        </p:blipFill>
        <p:spPr bwMode="auto">
          <a:xfrm>
            <a:off x="2" y="2"/>
            <a:ext cx="2873113" cy="2520153"/>
          </a:xfrm>
          <a:custGeom>
            <a:avLst/>
            <a:gdLst/>
            <a:ahLst/>
            <a:cxnLst/>
            <a:rect l="l" t="t" r="r" b="b"/>
            <a:pathLst>
              <a:path w="2873113" h="2520153">
                <a:moveTo>
                  <a:pt x="0" y="0"/>
                </a:moveTo>
                <a:lnTo>
                  <a:pt x="2863050" y="0"/>
                </a:lnTo>
                <a:lnTo>
                  <a:pt x="2860357" y="23417"/>
                </a:lnTo>
                <a:cubicBezTo>
                  <a:pt x="2854714" y="58297"/>
                  <a:pt x="2848787" y="93209"/>
                  <a:pt x="2846577" y="128562"/>
                </a:cubicBezTo>
                <a:cubicBezTo>
                  <a:pt x="2835325" y="313204"/>
                  <a:pt x="2844701" y="497594"/>
                  <a:pt x="2857292" y="681606"/>
                </a:cubicBezTo>
                <a:cubicBezTo>
                  <a:pt x="2874974" y="930009"/>
                  <a:pt x="2873501" y="1179283"/>
                  <a:pt x="2852872" y="1427485"/>
                </a:cubicBezTo>
                <a:cubicBezTo>
                  <a:pt x="2831655" y="1647555"/>
                  <a:pt x="2835660" y="1869138"/>
                  <a:pt x="2864794" y="2088415"/>
                </a:cubicBezTo>
                <a:cubicBezTo>
                  <a:pt x="2882609" y="2212685"/>
                  <a:pt x="2866535" y="2338091"/>
                  <a:pt x="2864794" y="2462992"/>
                </a:cubicBezTo>
                <a:lnTo>
                  <a:pt x="2863832" y="2503401"/>
                </a:lnTo>
                <a:lnTo>
                  <a:pt x="2759379" y="2506812"/>
                </a:lnTo>
                <a:cubicBezTo>
                  <a:pt x="2718815" y="2505399"/>
                  <a:pt x="2678327" y="2501250"/>
                  <a:pt x="2638141" y="2494371"/>
                </a:cubicBezTo>
                <a:cubicBezTo>
                  <a:pt x="2542898" y="2477013"/>
                  <a:pt x="2447655" y="2484775"/>
                  <a:pt x="2352412" y="2491125"/>
                </a:cubicBezTo>
                <a:cubicBezTo>
                  <a:pt x="2090938" y="2508483"/>
                  <a:pt x="1829464" y="2529652"/>
                  <a:pt x="1567101" y="2515539"/>
                </a:cubicBezTo>
                <a:cubicBezTo>
                  <a:pt x="1511098" y="2512576"/>
                  <a:pt x="1456492" y="2499593"/>
                  <a:pt x="1400871" y="2494229"/>
                </a:cubicBezTo>
                <a:cubicBezTo>
                  <a:pt x="1239211" y="2478564"/>
                  <a:pt x="1078187" y="2496912"/>
                  <a:pt x="916909" y="2504391"/>
                </a:cubicBezTo>
                <a:cubicBezTo>
                  <a:pt x="738423" y="2515144"/>
                  <a:pt x="559493" y="2512971"/>
                  <a:pt x="381262" y="2497899"/>
                </a:cubicBezTo>
                <a:cubicBezTo>
                  <a:pt x="284495" y="2488444"/>
                  <a:pt x="187601" y="2485233"/>
                  <a:pt x="90675" y="2486397"/>
                </a:cubicBezTo>
                <a:lnTo>
                  <a:pt x="0" y="2490996"/>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D7B09E-A1F1-49C2-9EF2-D8304BF15A24}"/>
              </a:ext>
            </a:extLst>
          </p:cNvPr>
          <p:cNvPicPr>
            <a:picLocks noChangeAspect="1"/>
          </p:cNvPicPr>
          <p:nvPr/>
        </p:nvPicPr>
        <p:blipFill rotWithShape="1">
          <a:blip r:embed="rId5"/>
          <a:srcRect t="26275" r="2" b="14645"/>
          <a:stretch/>
        </p:blipFill>
        <p:spPr>
          <a:xfrm>
            <a:off x="3060436" y="10"/>
            <a:ext cx="2843573" cy="2524624"/>
          </a:xfrm>
          <a:custGeom>
            <a:avLst/>
            <a:gdLst/>
            <a:ahLst/>
            <a:cxnLst/>
            <a:rect l="l" t="t" r="r" b="b"/>
            <a:pathLst>
              <a:path w="2843573" h="2524634">
                <a:moveTo>
                  <a:pt x="26682" y="0"/>
                </a:moveTo>
                <a:lnTo>
                  <a:pt x="2822452" y="0"/>
                </a:lnTo>
                <a:lnTo>
                  <a:pt x="2820993" y="10824"/>
                </a:lnTo>
                <a:cubicBezTo>
                  <a:pt x="2808235" y="122326"/>
                  <a:pt x="2818697" y="233190"/>
                  <a:pt x="2829285" y="343799"/>
                </a:cubicBezTo>
                <a:cubicBezTo>
                  <a:pt x="2840997" y="479092"/>
                  <a:pt x="2837348" y="615270"/>
                  <a:pt x="2818441" y="749749"/>
                </a:cubicBezTo>
                <a:cubicBezTo>
                  <a:pt x="2807788" y="840800"/>
                  <a:pt x="2808044" y="932796"/>
                  <a:pt x="2819207" y="1023783"/>
                </a:cubicBezTo>
                <a:cubicBezTo>
                  <a:pt x="2837578" y="1193205"/>
                  <a:pt x="2863349" y="1363775"/>
                  <a:pt x="2819207" y="1534090"/>
                </a:cubicBezTo>
                <a:cubicBezTo>
                  <a:pt x="2800453" y="1606554"/>
                  <a:pt x="2806449" y="1682589"/>
                  <a:pt x="2816911" y="1756456"/>
                </a:cubicBezTo>
                <a:cubicBezTo>
                  <a:pt x="2833853" y="1883025"/>
                  <a:pt x="2834796" y="2011227"/>
                  <a:pt x="2819717" y="2138038"/>
                </a:cubicBezTo>
                <a:cubicBezTo>
                  <a:pt x="2811335" y="2205118"/>
                  <a:pt x="2811679" y="2273002"/>
                  <a:pt x="2820738" y="2339992"/>
                </a:cubicBezTo>
                <a:cubicBezTo>
                  <a:pt x="2827117" y="2381582"/>
                  <a:pt x="2826415" y="2423364"/>
                  <a:pt x="2825315" y="2465177"/>
                </a:cubicBezTo>
                <a:lnTo>
                  <a:pt x="2825058" y="2479654"/>
                </a:lnTo>
                <a:lnTo>
                  <a:pt x="2679762" y="2483128"/>
                </a:lnTo>
                <a:cubicBezTo>
                  <a:pt x="2618897" y="2485860"/>
                  <a:pt x="2558084" y="2490067"/>
                  <a:pt x="2497351" y="2496347"/>
                </a:cubicBezTo>
                <a:cubicBezTo>
                  <a:pt x="2332771" y="2513422"/>
                  <a:pt x="2168953" y="2506649"/>
                  <a:pt x="2004501" y="2503544"/>
                </a:cubicBezTo>
                <a:cubicBezTo>
                  <a:pt x="1819728" y="2500017"/>
                  <a:pt x="1634831" y="2501710"/>
                  <a:pt x="1450058" y="2501710"/>
                </a:cubicBezTo>
                <a:cubicBezTo>
                  <a:pt x="1369673" y="2501992"/>
                  <a:pt x="1289796" y="2497193"/>
                  <a:pt x="1209792" y="2489009"/>
                </a:cubicBezTo>
                <a:cubicBezTo>
                  <a:pt x="1093723" y="2477295"/>
                  <a:pt x="978288" y="2491407"/>
                  <a:pt x="863997" y="2510177"/>
                </a:cubicBezTo>
                <a:cubicBezTo>
                  <a:pt x="784361" y="2521298"/>
                  <a:pt x="704102" y="2526010"/>
                  <a:pt x="623857" y="2524289"/>
                </a:cubicBezTo>
                <a:cubicBezTo>
                  <a:pt x="427783" y="2524430"/>
                  <a:pt x="232091" y="2514693"/>
                  <a:pt x="36524" y="2497052"/>
                </a:cubicBezTo>
                <a:lnTo>
                  <a:pt x="13350" y="2496674"/>
                </a:lnTo>
                <a:lnTo>
                  <a:pt x="17533" y="2292198"/>
                </a:lnTo>
                <a:cubicBezTo>
                  <a:pt x="19808" y="2209062"/>
                  <a:pt x="21290" y="2125926"/>
                  <a:pt x="17874" y="2042789"/>
                </a:cubicBezTo>
                <a:cubicBezTo>
                  <a:pt x="8899" y="1823109"/>
                  <a:pt x="-1415" y="1603430"/>
                  <a:pt x="13052" y="1383876"/>
                </a:cubicBezTo>
                <a:cubicBezTo>
                  <a:pt x="22963" y="1233390"/>
                  <a:pt x="35957" y="1082147"/>
                  <a:pt x="31938" y="930905"/>
                </a:cubicBezTo>
                <a:cubicBezTo>
                  <a:pt x="27652" y="775629"/>
                  <a:pt x="13587" y="620983"/>
                  <a:pt x="3274" y="466086"/>
                </a:cubicBezTo>
                <a:cubicBezTo>
                  <a:pt x="-4187" y="352451"/>
                  <a:pt x="1117" y="238378"/>
                  <a:pt x="19079" y="125790"/>
                </a:cubicBezTo>
                <a:cubicBezTo>
                  <a:pt x="25442" y="85647"/>
                  <a:pt x="27250" y="45378"/>
                  <a:pt x="26899" y="5094"/>
                </a:cubicBezTo>
                <a:close/>
              </a:path>
            </a:pathLst>
          </a:custGeom>
        </p:spPr>
      </p:pic>
      <p:sp>
        <p:nvSpPr>
          <p:cNvPr id="73" name="sketch line">
            <a:extLst>
              <a:ext uri="{FF2B5EF4-FFF2-40B4-BE49-F238E27FC236}">
                <a16:creationId xmlns:a16="http://schemas.microsoft.com/office/drawing/2014/main" id="{2EA3E16E-E32B-4992-ADBC-EA9C33A6F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809" y="2579272"/>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FC253AA-851C-4831-A141-89431D27D57E}"/>
              </a:ext>
            </a:extLst>
          </p:cNvPr>
          <p:cNvPicPr>
            <a:picLocks noChangeAspect="1"/>
          </p:cNvPicPr>
          <p:nvPr/>
        </p:nvPicPr>
        <p:blipFill rotWithShape="1">
          <a:blip r:embed="rId6"/>
          <a:srcRect l="14545" r="14118" b="2"/>
          <a:stretch/>
        </p:blipFill>
        <p:spPr>
          <a:xfrm>
            <a:off x="1" y="2716074"/>
            <a:ext cx="5909625" cy="4141924"/>
          </a:xfrm>
          <a:custGeom>
            <a:avLst/>
            <a:gdLst/>
            <a:ahLst/>
            <a:cxnLst/>
            <a:rect l="l" t="t" r="r" b="b"/>
            <a:pathLst>
              <a:path w="5909625" h="4141924">
                <a:moveTo>
                  <a:pt x="1823444" y="1329"/>
                </a:moveTo>
                <a:cubicBezTo>
                  <a:pt x="1893960" y="3895"/>
                  <a:pt x="1964367" y="10183"/>
                  <a:pt x="2034428" y="20181"/>
                </a:cubicBezTo>
                <a:cubicBezTo>
                  <a:pt x="2139449" y="36834"/>
                  <a:pt x="2245360" y="26532"/>
                  <a:pt x="2350889" y="19476"/>
                </a:cubicBezTo>
                <a:cubicBezTo>
                  <a:pt x="2478642" y="10867"/>
                  <a:pt x="2606268" y="6210"/>
                  <a:pt x="2734275" y="20323"/>
                </a:cubicBezTo>
                <a:cubicBezTo>
                  <a:pt x="2825326" y="30483"/>
                  <a:pt x="2916886" y="21029"/>
                  <a:pt x="3008193" y="15383"/>
                </a:cubicBezTo>
                <a:cubicBezTo>
                  <a:pt x="3103486" y="8045"/>
                  <a:pt x="3199137" y="8045"/>
                  <a:pt x="3294430" y="15383"/>
                </a:cubicBezTo>
                <a:cubicBezTo>
                  <a:pt x="3381546" y="22750"/>
                  <a:pt x="3469080" y="21000"/>
                  <a:pt x="3555904" y="10161"/>
                </a:cubicBezTo>
                <a:cubicBezTo>
                  <a:pt x="3657497" y="-1693"/>
                  <a:pt x="3759089" y="7480"/>
                  <a:pt x="3860682" y="16089"/>
                </a:cubicBezTo>
                <a:cubicBezTo>
                  <a:pt x="4039485" y="31472"/>
                  <a:pt x="4218161" y="24557"/>
                  <a:pt x="4396583" y="13266"/>
                </a:cubicBezTo>
                <a:cubicBezTo>
                  <a:pt x="4519422" y="6041"/>
                  <a:pt x="4642589" y="10007"/>
                  <a:pt x="4764856" y="25121"/>
                </a:cubicBezTo>
                <a:cubicBezTo>
                  <a:pt x="4813493" y="30483"/>
                  <a:pt x="4862258" y="29496"/>
                  <a:pt x="4911023" y="30483"/>
                </a:cubicBezTo>
                <a:cubicBezTo>
                  <a:pt x="4915721" y="30625"/>
                  <a:pt x="4920801" y="29108"/>
                  <a:pt x="4925690" y="28984"/>
                </a:cubicBezTo>
                <a:lnTo>
                  <a:pt x="4927821" y="30065"/>
                </a:lnTo>
                <a:lnTo>
                  <a:pt x="4960258" y="27641"/>
                </a:lnTo>
                <a:lnTo>
                  <a:pt x="4964870" y="27986"/>
                </a:lnTo>
                <a:lnTo>
                  <a:pt x="4964882" y="27978"/>
                </a:lnTo>
                <a:cubicBezTo>
                  <a:pt x="4969755" y="27908"/>
                  <a:pt x="4974899" y="29284"/>
                  <a:pt x="4979471" y="28790"/>
                </a:cubicBezTo>
                <a:cubicBezTo>
                  <a:pt x="5154578" y="12123"/>
                  <a:pt x="5330536" y="9611"/>
                  <a:pt x="5505974" y="21310"/>
                </a:cubicBezTo>
                <a:cubicBezTo>
                  <a:pt x="5586740" y="25614"/>
                  <a:pt x="5667442" y="25544"/>
                  <a:pt x="5748129" y="23092"/>
                </a:cubicBezTo>
                <a:lnTo>
                  <a:pt x="5892006" y="15658"/>
                </a:lnTo>
                <a:lnTo>
                  <a:pt x="5894187" y="91357"/>
                </a:lnTo>
                <a:cubicBezTo>
                  <a:pt x="5891252" y="119679"/>
                  <a:pt x="5887042" y="148001"/>
                  <a:pt x="5881429" y="176068"/>
                </a:cubicBezTo>
                <a:cubicBezTo>
                  <a:pt x="5868671" y="240494"/>
                  <a:pt x="5878112" y="303645"/>
                  <a:pt x="5888063" y="367433"/>
                </a:cubicBezTo>
                <a:cubicBezTo>
                  <a:pt x="5896291" y="414790"/>
                  <a:pt x="5896291" y="463218"/>
                  <a:pt x="5888063" y="510574"/>
                </a:cubicBezTo>
                <a:cubicBezTo>
                  <a:pt x="5868926" y="612636"/>
                  <a:pt x="5879515" y="714697"/>
                  <a:pt x="5889083" y="815610"/>
                </a:cubicBezTo>
                <a:cubicBezTo>
                  <a:pt x="5901841" y="951224"/>
                  <a:pt x="5908220" y="1085690"/>
                  <a:pt x="5876326" y="1220284"/>
                </a:cubicBezTo>
                <a:cubicBezTo>
                  <a:pt x="5856296" y="1304994"/>
                  <a:pt x="5872754" y="1390981"/>
                  <a:pt x="5883342" y="1475437"/>
                </a:cubicBezTo>
                <a:cubicBezTo>
                  <a:pt x="5891354" y="1538243"/>
                  <a:pt x="5892298" y="1601751"/>
                  <a:pt x="5886149" y="1664761"/>
                </a:cubicBezTo>
                <a:cubicBezTo>
                  <a:pt x="5876836" y="1760329"/>
                  <a:pt x="5880140" y="1856713"/>
                  <a:pt x="5895972" y="1951426"/>
                </a:cubicBezTo>
                <a:cubicBezTo>
                  <a:pt x="5905362" y="2004791"/>
                  <a:pt x="5901727" y="2059623"/>
                  <a:pt x="5885384" y="2111279"/>
                </a:cubicBezTo>
                <a:cubicBezTo>
                  <a:pt x="5861527" y="2185401"/>
                  <a:pt x="5875943" y="2261054"/>
                  <a:pt x="5885384" y="2335942"/>
                </a:cubicBezTo>
                <a:cubicBezTo>
                  <a:pt x="5899545" y="2453440"/>
                  <a:pt x="5916513" y="2570683"/>
                  <a:pt x="5906434" y="2689584"/>
                </a:cubicBezTo>
                <a:cubicBezTo>
                  <a:pt x="5904839" y="2722155"/>
                  <a:pt x="5900310" y="2754521"/>
                  <a:pt x="5892910" y="2786288"/>
                </a:cubicBezTo>
                <a:cubicBezTo>
                  <a:pt x="5859473" y="2908978"/>
                  <a:pt x="5857980" y="3038188"/>
                  <a:pt x="5888573" y="3161618"/>
                </a:cubicBezTo>
                <a:cubicBezTo>
                  <a:pt x="5920978" y="3294426"/>
                  <a:pt x="5914089" y="3426468"/>
                  <a:pt x="5880791" y="3558127"/>
                </a:cubicBezTo>
                <a:cubicBezTo>
                  <a:pt x="5844074" y="3697862"/>
                  <a:pt x="5840847" y="3844294"/>
                  <a:pt x="5871350" y="3985509"/>
                </a:cubicBezTo>
                <a:lnTo>
                  <a:pt x="5884107" y="4141924"/>
                </a:lnTo>
                <a:lnTo>
                  <a:pt x="0" y="4141924"/>
                </a:lnTo>
                <a:lnTo>
                  <a:pt x="0" y="18996"/>
                </a:lnTo>
                <a:lnTo>
                  <a:pt x="114789" y="16636"/>
                </a:lnTo>
                <a:cubicBezTo>
                  <a:pt x="229350" y="12949"/>
                  <a:pt x="343737" y="7904"/>
                  <a:pt x="457838" y="9315"/>
                </a:cubicBezTo>
                <a:cubicBezTo>
                  <a:pt x="553081" y="10444"/>
                  <a:pt x="648070" y="31612"/>
                  <a:pt x="743567" y="27661"/>
                </a:cubicBezTo>
                <a:cubicBezTo>
                  <a:pt x="1032979" y="16089"/>
                  <a:pt x="1322518" y="19899"/>
                  <a:pt x="1611803" y="4799"/>
                </a:cubicBezTo>
                <a:cubicBezTo>
                  <a:pt x="1682301" y="-85"/>
                  <a:pt x="1752927" y="-1238"/>
                  <a:pt x="1823444" y="1329"/>
                </a:cubicBezTo>
                <a:close/>
              </a:path>
            </a:pathLst>
          </a:custGeom>
        </p:spPr>
      </p:pic>
      <p:sp>
        <p:nvSpPr>
          <p:cNvPr id="3" name="Content Placeholder 2">
            <a:extLst>
              <a:ext uri="{FF2B5EF4-FFF2-40B4-BE49-F238E27FC236}">
                <a16:creationId xmlns:a16="http://schemas.microsoft.com/office/drawing/2014/main" id="{C345EA11-8E79-416D-85F4-48A28D1D0924}"/>
              </a:ext>
            </a:extLst>
          </p:cNvPr>
          <p:cNvSpPr>
            <a:spLocks noGrp="1"/>
          </p:cNvSpPr>
          <p:nvPr>
            <p:ph idx="1"/>
          </p:nvPr>
        </p:nvSpPr>
        <p:spPr>
          <a:xfrm>
            <a:off x="6501809" y="2846851"/>
            <a:ext cx="4851990" cy="3330111"/>
          </a:xfrm>
        </p:spPr>
        <p:txBody>
          <a:bodyPr>
            <a:normAutofit/>
          </a:bodyPr>
          <a:lstStyle/>
          <a:p>
            <a:r>
              <a:rPr lang="en-GB" sz="2000" dirty="0"/>
              <a:t>Different techniques when creating mobile games can be :-</a:t>
            </a:r>
          </a:p>
          <a:p>
            <a:pPr lvl="1"/>
            <a:r>
              <a:rPr lang="en-GB" sz="1900" dirty="0"/>
              <a:t>Augmented Reality</a:t>
            </a:r>
          </a:p>
          <a:p>
            <a:pPr lvl="1"/>
            <a:r>
              <a:rPr lang="en-GB" sz="1900" dirty="0"/>
              <a:t>Virtual Reality</a:t>
            </a:r>
          </a:p>
          <a:p>
            <a:pPr lvl="1"/>
            <a:r>
              <a:rPr lang="en-GB" sz="1900" dirty="0"/>
              <a:t>Online server games</a:t>
            </a:r>
          </a:p>
          <a:p>
            <a:pPr lvl="1"/>
            <a:endParaRPr lang="en-GB" sz="1900" dirty="0"/>
          </a:p>
          <a:p>
            <a:r>
              <a:rPr lang="en-GB" sz="2000" dirty="0"/>
              <a:t>Examples of these techniques in games :-</a:t>
            </a:r>
          </a:p>
          <a:p>
            <a:pPr lvl="1"/>
            <a:r>
              <a:rPr lang="en-GB" sz="1900" dirty="0"/>
              <a:t>Augmented Reality – </a:t>
            </a:r>
            <a:r>
              <a:rPr lang="en-GB" sz="1900" dirty="0" err="1"/>
              <a:t>Pokemon</a:t>
            </a:r>
            <a:r>
              <a:rPr lang="en-GB" sz="1900" dirty="0"/>
              <a:t> Go</a:t>
            </a:r>
          </a:p>
          <a:p>
            <a:pPr lvl="1"/>
            <a:r>
              <a:rPr lang="en-GB" sz="1900" dirty="0"/>
              <a:t>Virtual Reality – Minecraft VR</a:t>
            </a:r>
          </a:p>
          <a:p>
            <a:pPr lvl="1"/>
            <a:r>
              <a:rPr lang="en-GB" sz="1900" dirty="0"/>
              <a:t>Online server games – Fortnite Mobile</a:t>
            </a:r>
          </a:p>
          <a:p>
            <a:pPr marL="457200" lvl="1" indent="0">
              <a:buNone/>
            </a:pPr>
            <a:endParaRPr lang="en-GB" sz="1900" dirty="0"/>
          </a:p>
          <a:p>
            <a:pPr lvl="1"/>
            <a:endParaRPr lang="en-GB" sz="1500" dirty="0"/>
          </a:p>
          <a:p>
            <a:pPr lvl="1"/>
            <a:endParaRPr lang="en-GB" sz="1600" dirty="0"/>
          </a:p>
        </p:txBody>
      </p:sp>
      <p:pic>
        <p:nvPicPr>
          <p:cNvPr id="6" name="Audio 5">
            <a:hlinkClick r:id="" action="ppaction://media"/>
            <a:extLst>
              <a:ext uri="{FF2B5EF4-FFF2-40B4-BE49-F238E27FC236}">
                <a16:creationId xmlns:a16="http://schemas.microsoft.com/office/drawing/2014/main" id="{0D1F23FE-A645-4A31-BC91-645E0413B1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75086400"/>
      </p:ext>
    </p:extLst>
  </p:cSld>
  <p:clrMapOvr>
    <a:masterClrMapping/>
  </p:clrMapOvr>
  <mc:AlternateContent xmlns:mc="http://schemas.openxmlformats.org/markup-compatibility/2006">
    <mc:Choice xmlns:p14="http://schemas.microsoft.com/office/powerpoint/2010/main" Requires="p14">
      <p:transition spd="slow" p14:dur="2000" advTm="21117"/>
    </mc:Choice>
    <mc:Fallback>
      <p:transition spd="slow" advTm="21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21D24-5D2E-43D4-AD5C-60FEE3C0BCEA}"/>
              </a:ext>
            </a:extLst>
          </p:cNvPr>
          <p:cNvSpPr>
            <a:spLocks noGrp="1"/>
          </p:cNvSpPr>
          <p:nvPr>
            <p:ph type="title"/>
          </p:nvPr>
        </p:nvSpPr>
        <p:spPr>
          <a:xfrm>
            <a:off x="635000" y="640823"/>
            <a:ext cx="3418659" cy="5583148"/>
          </a:xfrm>
        </p:spPr>
        <p:txBody>
          <a:bodyPr anchor="ctr">
            <a:normAutofit/>
          </a:bodyPr>
          <a:lstStyle/>
          <a:p>
            <a:r>
              <a:rPr lang="en-GB" dirty="0"/>
              <a:t>Techniques to circumvent issues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95300E7-D191-4122-8256-EF3BB8CE4AD0}"/>
              </a:ext>
            </a:extLst>
          </p:cNvPr>
          <p:cNvGraphicFramePr>
            <a:graphicFrameLocks noGrp="1"/>
          </p:cNvGraphicFramePr>
          <p:nvPr>
            <p:ph idx="1"/>
            <p:extLst>
              <p:ext uri="{D42A27DB-BD31-4B8C-83A1-F6EECF244321}">
                <p14:modId xmlns:p14="http://schemas.microsoft.com/office/powerpoint/2010/main" val="299831806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354349C4-0695-4AE0-8670-F10B4A1EBD3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23229466"/>
      </p:ext>
    </p:extLst>
  </p:cSld>
  <p:clrMapOvr>
    <a:masterClrMapping/>
  </p:clrMapOvr>
  <mc:AlternateContent xmlns:mc="http://schemas.openxmlformats.org/markup-compatibility/2006">
    <mc:Choice xmlns:p14="http://schemas.microsoft.com/office/powerpoint/2010/main" Requires="p14">
      <p:transition spd="slow" p14:dur="2000" advTm="65632"/>
    </mc:Choice>
    <mc:Fallback>
      <p:transition spd="slow" advTm="65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71A034-0B6A-4191-8BA9-4B2B3153F172}"/>
              </a:ext>
            </a:extLst>
          </p:cNvPr>
          <p:cNvPicPr>
            <a:picLocks noChangeAspect="1"/>
          </p:cNvPicPr>
          <p:nvPr/>
        </p:nvPicPr>
        <p:blipFill rotWithShape="1">
          <a:blip r:embed="rId4"/>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6ECEC5-8A87-46D0-A2C9-8087682AC3B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Web App vs Native App</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Audio 5">
            <a:hlinkClick r:id="" action="ppaction://media"/>
            <a:extLst>
              <a:ext uri="{FF2B5EF4-FFF2-40B4-BE49-F238E27FC236}">
                <a16:creationId xmlns:a16="http://schemas.microsoft.com/office/drawing/2014/main" id="{E9D3B8EE-D290-46FE-8311-B8848B1303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30743740"/>
      </p:ext>
    </p:extLst>
  </p:cSld>
  <p:clrMapOvr>
    <a:masterClrMapping/>
  </p:clrMapOvr>
  <mc:AlternateContent xmlns:mc="http://schemas.openxmlformats.org/markup-compatibility/2006">
    <mc:Choice xmlns:p14="http://schemas.microsoft.com/office/powerpoint/2010/main" Requires="p14">
      <p:transition spd="slow" p14:dur="2000" advTm="13047"/>
    </mc:Choice>
    <mc:Fallback>
      <p:transition spd="slow" advTm="13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896C4-4933-4562-A39C-DF4900F7F6D0}"/>
              </a:ext>
            </a:extLst>
          </p:cNvPr>
          <p:cNvSpPr>
            <a:spLocks noGrp="1"/>
          </p:cNvSpPr>
          <p:nvPr>
            <p:ph type="title"/>
          </p:nvPr>
        </p:nvSpPr>
        <p:spPr>
          <a:xfrm>
            <a:off x="841248" y="334644"/>
            <a:ext cx="10509504" cy="1076914"/>
          </a:xfrm>
        </p:spPr>
        <p:txBody>
          <a:bodyPr anchor="ctr">
            <a:normAutofit/>
          </a:bodyPr>
          <a:lstStyle/>
          <a:p>
            <a:r>
              <a:rPr lang="en-GB" sz="4000"/>
              <a:t>Web App &amp; Native App</a:t>
            </a:r>
          </a:p>
        </p:txBody>
      </p:sp>
      <p:sp>
        <p:nvSpPr>
          <p:cNvPr id="18"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016E0C47-4BC2-4746-8BAA-2F1867FBBBDD}"/>
              </a:ext>
            </a:extLst>
          </p:cNvPr>
          <p:cNvGraphicFramePr>
            <a:graphicFrameLocks noGrp="1"/>
          </p:cNvGraphicFramePr>
          <p:nvPr>
            <p:ph idx="1"/>
            <p:extLst>
              <p:ext uri="{D42A27DB-BD31-4B8C-83A1-F6EECF244321}">
                <p14:modId xmlns:p14="http://schemas.microsoft.com/office/powerpoint/2010/main" val="3558568587"/>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78542B79-E3E5-483E-B18A-3A073391773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97428144"/>
      </p:ext>
    </p:extLst>
  </p:cSld>
  <p:clrMapOvr>
    <a:masterClrMapping/>
  </p:clrMapOvr>
  <mc:AlternateContent xmlns:mc="http://schemas.openxmlformats.org/markup-compatibility/2006">
    <mc:Choice xmlns:p14="http://schemas.microsoft.com/office/powerpoint/2010/main" Requires="p14">
      <p:transition spd="slow" p14:dur="2000" advTm="46382"/>
    </mc:Choice>
    <mc:Fallback>
      <p:transition spd="slow" advTm="46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1135</Words>
  <Application>Microsoft Office PowerPoint</Application>
  <PresentationFormat>Widescreen</PresentationFormat>
  <Paragraphs>161</Paragraphs>
  <Slides>18</Slides>
  <Notes>3</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Mobile Games Development 1 Presentation</vt:lpstr>
      <vt:lpstr>Contents</vt:lpstr>
      <vt:lpstr>Javascript overview</vt:lpstr>
      <vt:lpstr>Technology Within Mobile Games</vt:lpstr>
      <vt:lpstr>Technical Design</vt:lpstr>
      <vt:lpstr>Techniques</vt:lpstr>
      <vt:lpstr>Techniques to circumvent issues</vt:lpstr>
      <vt:lpstr>Web App vs Native App</vt:lpstr>
      <vt:lpstr>Web App &amp; Native App</vt:lpstr>
      <vt:lpstr>Web App</vt:lpstr>
      <vt:lpstr>Native App</vt:lpstr>
      <vt:lpstr>Hybrid App</vt:lpstr>
      <vt:lpstr>Overview of MGD 1</vt:lpstr>
      <vt:lpstr>Demo Video</vt:lpstr>
      <vt:lpstr>Experience of coursework</vt:lpstr>
      <vt:lpstr>Further development to MGD 1</vt:lpstr>
      <vt:lpstr>Further Development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Games Development 1 Presentation</dc:title>
  <dc:creator>Connor Mcsheffery</dc:creator>
  <cp:lastModifiedBy>Connor Mcsheffery</cp:lastModifiedBy>
  <cp:revision>2</cp:revision>
  <dcterms:created xsi:type="dcterms:W3CDTF">2021-01-14T18:15:24Z</dcterms:created>
  <dcterms:modified xsi:type="dcterms:W3CDTF">2021-01-14T19:01:22Z</dcterms:modified>
</cp:coreProperties>
</file>